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slides/charts/chart1.xml" ContentType="application/vnd.openxmlformats-officedocument.drawingml.chart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35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6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67a415da0174cae" /><Relationship Type="http://schemas.openxmlformats.org/officeDocument/2006/relationships/extended-properties" Target="/docProps/app.xml" Id="Rca80a7613ad946c9" /><Relationship Type="http://schemas.openxmlformats.org/officeDocument/2006/relationships/officeDocument" Target="/ppt/presentation.xml" Id="R4b819282ce6e4d9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7c853137c804cdf"/>
  </p:sldMasterIdLst>
  <p:notesMasterIdLst>
    <p:notesMasterId xmlns:r="http://schemas.openxmlformats.org/officeDocument/2006/relationships" r:id="R4af8e33c3e5343f8"/>
  </p:notesMasterIdLst>
  <p:sldIdLst>
    <p:sldId xmlns:r="http://schemas.openxmlformats.org/officeDocument/2006/relationships" id="256" r:id="Re6030a3f065e4fb3"/>
    <p:sldId xmlns:r="http://schemas.openxmlformats.org/officeDocument/2006/relationships" id="257" r:id="R68c53ae4c1b14cbf"/>
    <p:sldId xmlns:r="http://schemas.openxmlformats.org/officeDocument/2006/relationships" id="258" r:id="R3c332ae4d65c43ae"/>
    <p:sldId xmlns:r="http://schemas.openxmlformats.org/officeDocument/2006/relationships" id="259" r:id="R0d46b43cd0494477"/>
    <p:sldId xmlns:r="http://schemas.openxmlformats.org/officeDocument/2006/relationships" id="260" r:id="R977d6cab62bf4664"/>
    <p:sldId xmlns:r="http://schemas.openxmlformats.org/officeDocument/2006/relationships" id="261" r:id="R4d119bae452c4f9c"/>
    <p:sldId xmlns:r="http://schemas.openxmlformats.org/officeDocument/2006/relationships" id="262" r:id="Raa157173812a4795"/>
    <p:sldId xmlns:r="http://schemas.openxmlformats.org/officeDocument/2006/relationships" id="263" r:id="R7af0d81448114699"/>
    <p:sldId xmlns:r="http://schemas.openxmlformats.org/officeDocument/2006/relationships" id="264" r:id="R8362045abcd64488"/>
    <p:sldId xmlns:r="http://schemas.openxmlformats.org/officeDocument/2006/relationships" id="265" r:id="R9eda6bbc27714f67"/>
    <p:sldId xmlns:r="http://schemas.openxmlformats.org/officeDocument/2006/relationships" id="266" r:id="R2c2f36de3d30422d"/>
    <p:sldId xmlns:r="http://schemas.openxmlformats.org/officeDocument/2006/relationships" id="267" r:id="Rd3e8e3ddd051424a"/>
    <p:sldId xmlns:r="http://schemas.openxmlformats.org/officeDocument/2006/relationships" id="268" r:id="R2d1517f5325d462a"/>
    <p:sldId xmlns:r="http://schemas.openxmlformats.org/officeDocument/2006/relationships" id="269" r:id="R124892e127fa4663"/>
    <p:sldId xmlns:r="http://schemas.openxmlformats.org/officeDocument/2006/relationships" id="270" r:id="R6cfa282b52794abd"/>
    <p:sldId xmlns:r="http://schemas.openxmlformats.org/officeDocument/2006/relationships" id="271" r:id="R8d02b66862394e15"/>
    <p:sldId xmlns:r="http://schemas.openxmlformats.org/officeDocument/2006/relationships" id="272" r:id="R9141ec9f67504d98"/>
    <p:sldId xmlns:r="http://schemas.openxmlformats.org/officeDocument/2006/relationships" id="273" r:id="Rb7965fff04cd4737"/>
    <p:sldId xmlns:r="http://schemas.openxmlformats.org/officeDocument/2006/relationships" id="274" r:id="R9de640518f5d4199"/>
    <p:sldId xmlns:r="http://schemas.openxmlformats.org/officeDocument/2006/relationships" id="275" r:id="Ree623baa0a334b06"/>
    <p:sldId xmlns:r="http://schemas.openxmlformats.org/officeDocument/2006/relationships" id="276" r:id="R05767156c196421b"/>
    <p:sldId xmlns:r="http://schemas.openxmlformats.org/officeDocument/2006/relationships" id="277" r:id="R1b9d6ce78437450a"/>
    <p:sldId xmlns:r="http://schemas.openxmlformats.org/officeDocument/2006/relationships" id="278" r:id="Rd3e105758bc54a63"/>
    <p:sldId xmlns:r="http://schemas.openxmlformats.org/officeDocument/2006/relationships" id="279" r:id="Rc1334515d2404b2f"/>
    <p:sldId xmlns:r="http://schemas.openxmlformats.org/officeDocument/2006/relationships" id="280" r:id="R60648def0a9044ca"/>
    <p:sldId xmlns:r="http://schemas.openxmlformats.org/officeDocument/2006/relationships" id="281" r:id="Re5b25274178e4485"/>
    <p:sldId xmlns:r="http://schemas.openxmlformats.org/officeDocument/2006/relationships" id="282" r:id="R0c1aa0ee35914770"/>
    <p:sldId xmlns:r="http://schemas.openxmlformats.org/officeDocument/2006/relationships" id="283" r:id="Rf9efec3ebaf548b2"/>
    <p:sldId xmlns:r="http://schemas.openxmlformats.org/officeDocument/2006/relationships" id="284" r:id="R657d77dd98b44705"/>
    <p:sldId xmlns:r="http://schemas.openxmlformats.org/officeDocument/2006/relationships" id="285" r:id="R70ddb08a16974761"/>
    <p:sldId xmlns:r="http://schemas.openxmlformats.org/officeDocument/2006/relationships" id="286" r:id="Rb9fdce269e634e8d"/>
    <p:sldId xmlns:r="http://schemas.openxmlformats.org/officeDocument/2006/relationships" id="287" r:id="R375d55331955465c"/>
    <p:sldId xmlns:r="http://schemas.openxmlformats.org/officeDocument/2006/relationships" id="288" r:id="R3f3e027ef08940ce"/>
    <p:sldId xmlns:r="http://schemas.openxmlformats.org/officeDocument/2006/relationships" id="289" r:id="R23924e9309924d66"/>
    <p:sldId xmlns:r="http://schemas.openxmlformats.org/officeDocument/2006/relationships" id="290" r:id="R2fe1399de39b41cc"/>
    <p:sldId xmlns:r="http://schemas.openxmlformats.org/officeDocument/2006/relationships" id="291" r:id="Rb5078cf2f01a4b5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b30c619c7eb46b7" /><Relationship Type="http://schemas.openxmlformats.org/officeDocument/2006/relationships/slideMaster" Target="/ppt/slideMasters/slideMaster1.xml" Id="R37c853137c804cdf" /><Relationship Type="http://schemas.openxmlformats.org/officeDocument/2006/relationships/notesMaster" Target="/ppt/notesMasters/notesMaster1.xml" Id="R4af8e33c3e5343f8" /><Relationship Type="http://schemas.openxmlformats.org/officeDocument/2006/relationships/presProps" Target="/ppt/presProps.xml" Id="R1581860e4e8140f2" /><Relationship Type="http://schemas.openxmlformats.org/officeDocument/2006/relationships/tableStyles" Target="/ppt/tableStyles.xml" Id="R1230563c312f40fb" /><Relationship Type="http://schemas.openxmlformats.org/officeDocument/2006/relationships/slide" Target="/ppt/slides/slide1.xml" Id="Re6030a3f065e4fb3" /><Relationship Type="http://schemas.openxmlformats.org/officeDocument/2006/relationships/slide" Target="/ppt/slides/slide2.xml" Id="R68c53ae4c1b14cbf" /><Relationship Type="http://schemas.openxmlformats.org/officeDocument/2006/relationships/slide" Target="/ppt/slides/slide3.xml" Id="R3c332ae4d65c43ae" /><Relationship Type="http://schemas.openxmlformats.org/officeDocument/2006/relationships/slide" Target="/ppt/slides/slide4.xml" Id="R0d46b43cd0494477" /><Relationship Type="http://schemas.openxmlformats.org/officeDocument/2006/relationships/slide" Target="/ppt/slides/slide5.xml" Id="R977d6cab62bf4664" /><Relationship Type="http://schemas.openxmlformats.org/officeDocument/2006/relationships/slide" Target="/ppt/slides/slide6.xml" Id="R4d119bae452c4f9c" /><Relationship Type="http://schemas.openxmlformats.org/officeDocument/2006/relationships/slide" Target="/ppt/slides/slide7.xml" Id="Raa157173812a4795" /><Relationship Type="http://schemas.openxmlformats.org/officeDocument/2006/relationships/slide" Target="/ppt/slides/slide8.xml" Id="R7af0d81448114699" /><Relationship Type="http://schemas.openxmlformats.org/officeDocument/2006/relationships/slide" Target="/ppt/slides/slide9.xml" Id="R8362045abcd64488" /><Relationship Type="http://schemas.openxmlformats.org/officeDocument/2006/relationships/slide" Target="/ppt/slides/slide10.xml" Id="R9eda6bbc27714f67" /><Relationship Type="http://schemas.openxmlformats.org/officeDocument/2006/relationships/slide" Target="/ppt/slides/slide11.xml" Id="R2c2f36de3d30422d" /><Relationship Type="http://schemas.openxmlformats.org/officeDocument/2006/relationships/slide" Target="/ppt/slides/slide12.xml" Id="Rd3e8e3ddd051424a" /><Relationship Type="http://schemas.openxmlformats.org/officeDocument/2006/relationships/slide" Target="/ppt/slides/slide13.xml" Id="R2d1517f5325d462a" /><Relationship Type="http://schemas.openxmlformats.org/officeDocument/2006/relationships/slide" Target="/ppt/slides/slide14.xml" Id="R124892e127fa4663" /><Relationship Type="http://schemas.openxmlformats.org/officeDocument/2006/relationships/slide" Target="/ppt/slides/slide15.xml" Id="R6cfa282b52794abd" /><Relationship Type="http://schemas.openxmlformats.org/officeDocument/2006/relationships/slide" Target="/ppt/slides/slide16.xml" Id="R8d02b66862394e15" /><Relationship Type="http://schemas.openxmlformats.org/officeDocument/2006/relationships/slide" Target="/ppt/slides/slide17.xml" Id="R9141ec9f67504d98" /><Relationship Type="http://schemas.openxmlformats.org/officeDocument/2006/relationships/slide" Target="/ppt/slides/slide18.xml" Id="Rb7965fff04cd4737" /><Relationship Type="http://schemas.openxmlformats.org/officeDocument/2006/relationships/slide" Target="/ppt/slides/slide19.xml" Id="R9de640518f5d4199" /><Relationship Type="http://schemas.openxmlformats.org/officeDocument/2006/relationships/slide" Target="/ppt/slides/slide20.xml" Id="Ree623baa0a334b06" /><Relationship Type="http://schemas.openxmlformats.org/officeDocument/2006/relationships/slide" Target="/ppt/slides/slide21.xml" Id="R05767156c196421b" /><Relationship Type="http://schemas.openxmlformats.org/officeDocument/2006/relationships/slide" Target="/ppt/slides/slide22.xml" Id="R1b9d6ce78437450a" /><Relationship Type="http://schemas.openxmlformats.org/officeDocument/2006/relationships/slide" Target="/ppt/slides/slide23.xml" Id="Rd3e105758bc54a63" /><Relationship Type="http://schemas.openxmlformats.org/officeDocument/2006/relationships/slide" Target="/ppt/slides/slide24.xml" Id="Rc1334515d2404b2f" /><Relationship Type="http://schemas.openxmlformats.org/officeDocument/2006/relationships/slide" Target="/ppt/slides/slide25.xml" Id="R60648def0a9044ca" /><Relationship Type="http://schemas.openxmlformats.org/officeDocument/2006/relationships/slide" Target="/ppt/slides/slide26.xml" Id="Re5b25274178e4485" /><Relationship Type="http://schemas.openxmlformats.org/officeDocument/2006/relationships/slide" Target="/ppt/slides/slide27.xml" Id="R0c1aa0ee35914770" /><Relationship Type="http://schemas.openxmlformats.org/officeDocument/2006/relationships/slide" Target="/ppt/slides/slide28.xml" Id="Rf9efec3ebaf548b2" /><Relationship Type="http://schemas.openxmlformats.org/officeDocument/2006/relationships/slide" Target="/ppt/slides/slide29.xml" Id="R657d77dd98b44705" /><Relationship Type="http://schemas.openxmlformats.org/officeDocument/2006/relationships/slide" Target="/ppt/slides/slide30.xml" Id="R70ddb08a16974761" /><Relationship Type="http://schemas.openxmlformats.org/officeDocument/2006/relationships/slide" Target="/ppt/slides/slide31.xml" Id="Rb9fdce269e634e8d" /><Relationship Type="http://schemas.openxmlformats.org/officeDocument/2006/relationships/slide" Target="/ppt/slides/slide32.xml" Id="R375d55331955465c" /><Relationship Type="http://schemas.openxmlformats.org/officeDocument/2006/relationships/slide" Target="/ppt/slides/slide33.xml" Id="R3f3e027ef08940ce" /><Relationship Type="http://schemas.openxmlformats.org/officeDocument/2006/relationships/slide" Target="/ppt/slides/slide34.xml" Id="R23924e9309924d66" /><Relationship Type="http://schemas.openxmlformats.org/officeDocument/2006/relationships/slide" Target="/ppt/slides/slide35.xml" Id="R2fe1399de39b41cc" /><Relationship Type="http://schemas.openxmlformats.org/officeDocument/2006/relationships/slide" Target="/ppt/slides/slide36.xml" Id="Rb5078cf2f01a4b5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b493bfe8f7c46e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0a6fbfe9c62494f" /><Relationship Type="http://schemas.openxmlformats.org/officeDocument/2006/relationships/notesMaster" Target="/ppt/notesMasters/notesMaster1.xml" Id="R9e10a243e49b430c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a5479df03994fe0" /><Relationship Type="http://schemas.openxmlformats.org/officeDocument/2006/relationships/notesMaster" Target="/ppt/notesMasters/notesMaster1.xml" Id="R36c30d4748c14677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fcff7fc5d98249fd" /><Relationship Type="http://schemas.openxmlformats.org/officeDocument/2006/relationships/notesMaster" Target="/ppt/notesMasters/notesMaster1.xml" Id="Re47ad5a238f240ba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f261a470edb74a80" /><Relationship Type="http://schemas.openxmlformats.org/officeDocument/2006/relationships/notesMaster" Target="/ppt/notesMasters/notesMaster1.xml" Id="R36a5d36b3c1c4aa4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769c5608b32c46e6" /><Relationship Type="http://schemas.openxmlformats.org/officeDocument/2006/relationships/notesMaster" Target="/ppt/notesMasters/notesMaster1.xml" Id="Rd64e6d42c12d49cb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3815d2412de4b03" /><Relationship Type="http://schemas.openxmlformats.org/officeDocument/2006/relationships/notesMaster" Target="/ppt/notesMasters/notesMaster1.xml" Id="Re9b13e5fedc740ec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ad02eee3a0d3413e" /><Relationship Type="http://schemas.openxmlformats.org/officeDocument/2006/relationships/notesMaster" Target="/ppt/notesMasters/notesMaster1.xml" Id="R13f7d90a04644314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2bf2b78c09fc4551" /><Relationship Type="http://schemas.openxmlformats.org/officeDocument/2006/relationships/notesMaster" Target="/ppt/notesMasters/notesMaster1.xml" Id="Rdacd512eb61544dd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e7c23850ef7d4890" /><Relationship Type="http://schemas.openxmlformats.org/officeDocument/2006/relationships/notesMaster" Target="/ppt/notesMasters/notesMaster1.xml" Id="R86286cffefe44a11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8a458990fc7e4f00" /><Relationship Type="http://schemas.openxmlformats.org/officeDocument/2006/relationships/notesMaster" Target="/ppt/notesMasters/notesMaster1.xml" Id="R30944dc872c8423f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61b55257db9e4f94" /><Relationship Type="http://schemas.openxmlformats.org/officeDocument/2006/relationships/notesMaster" Target="/ppt/notesMasters/notesMaster1.xml" Id="Rbc66bd09124d4c2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67921b5531a45e3" /><Relationship Type="http://schemas.openxmlformats.org/officeDocument/2006/relationships/notesMaster" Target="/ppt/notesMasters/notesMaster1.xml" Id="R1ffc2d27f32e430d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f5b03d4a2e0e4c33" /><Relationship Type="http://schemas.openxmlformats.org/officeDocument/2006/relationships/notesMaster" Target="/ppt/notesMasters/notesMaster1.xml" Id="R5046ea5f54a14ffc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9e559852028a4f08" /><Relationship Type="http://schemas.openxmlformats.org/officeDocument/2006/relationships/notesMaster" Target="/ppt/notesMasters/notesMaster1.xml" Id="R62a0395a58eb47aa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09e9a003f9eb4133" /><Relationship Type="http://schemas.openxmlformats.org/officeDocument/2006/relationships/notesMaster" Target="/ppt/notesMasters/notesMaster1.xml" Id="Rb9931a69940e454c" /></Relationships>
</file>

<file path=ppt/notesSlides/_rels/notesSlide23.xml.rels>&#65279;<?xml version="1.0" encoding="utf-8"?><Relationships xmlns="http://schemas.openxmlformats.org/package/2006/relationships"><Relationship Type="http://schemas.openxmlformats.org/officeDocument/2006/relationships/slide" Target="/ppt/slides/slide23.xml" Id="R9fe37a11a6ad4474" /><Relationship Type="http://schemas.openxmlformats.org/officeDocument/2006/relationships/notesMaster" Target="/ppt/notesMasters/notesMaster1.xml" Id="R4d74bf3da03343f5" /></Relationships>
</file>

<file path=ppt/notesSlides/_rels/notesSlide24.xml.rels>&#65279;<?xml version="1.0" encoding="utf-8"?><Relationships xmlns="http://schemas.openxmlformats.org/package/2006/relationships"><Relationship Type="http://schemas.openxmlformats.org/officeDocument/2006/relationships/slide" Target="/ppt/slides/slide24.xml" Id="Rf3c56069907548df" /><Relationship Type="http://schemas.openxmlformats.org/officeDocument/2006/relationships/notesMaster" Target="/ppt/notesMasters/notesMaster1.xml" Id="R4c6d8ebf760247ac" /></Relationships>
</file>

<file path=ppt/notesSlides/_rels/notesSlide25.xml.rels>&#65279;<?xml version="1.0" encoding="utf-8"?><Relationships xmlns="http://schemas.openxmlformats.org/package/2006/relationships"><Relationship Type="http://schemas.openxmlformats.org/officeDocument/2006/relationships/slide" Target="/ppt/slides/slide25.xml" Id="Rce2465affa9b4b53" /><Relationship Type="http://schemas.openxmlformats.org/officeDocument/2006/relationships/notesMaster" Target="/ppt/notesMasters/notesMaster1.xml" Id="R3b06a8778b344aca" /></Relationships>
</file>

<file path=ppt/notesSlides/_rels/notesSlide26.xml.rels>&#65279;<?xml version="1.0" encoding="utf-8"?><Relationships xmlns="http://schemas.openxmlformats.org/package/2006/relationships"><Relationship Type="http://schemas.openxmlformats.org/officeDocument/2006/relationships/slide" Target="/ppt/slides/slide26.xml" Id="Re4031adac5be47b2" /><Relationship Type="http://schemas.openxmlformats.org/officeDocument/2006/relationships/notesMaster" Target="/ppt/notesMasters/notesMaster1.xml" Id="Ra6f76e1f74444d89" /></Relationships>
</file>

<file path=ppt/notesSlides/_rels/notesSlide27.xml.rels>&#65279;<?xml version="1.0" encoding="utf-8"?><Relationships xmlns="http://schemas.openxmlformats.org/package/2006/relationships"><Relationship Type="http://schemas.openxmlformats.org/officeDocument/2006/relationships/slide" Target="/ppt/slides/slide27.xml" Id="R2a89b616b8d7439f" /><Relationship Type="http://schemas.openxmlformats.org/officeDocument/2006/relationships/notesMaster" Target="/ppt/notesMasters/notesMaster1.xml" Id="R0314068ba7b04717" /></Relationships>
</file>

<file path=ppt/notesSlides/_rels/notesSlide28.xml.rels>&#65279;<?xml version="1.0" encoding="utf-8"?><Relationships xmlns="http://schemas.openxmlformats.org/package/2006/relationships"><Relationship Type="http://schemas.openxmlformats.org/officeDocument/2006/relationships/slide" Target="/ppt/slides/slide28.xml" Id="R534c255b6b3a4367" /><Relationship Type="http://schemas.openxmlformats.org/officeDocument/2006/relationships/notesMaster" Target="/ppt/notesMasters/notesMaster1.xml" Id="Rf23880f3730b4c8e" /></Relationships>
</file>

<file path=ppt/notesSlides/_rels/notesSlide29.xml.rels>&#65279;<?xml version="1.0" encoding="utf-8"?><Relationships xmlns="http://schemas.openxmlformats.org/package/2006/relationships"><Relationship Type="http://schemas.openxmlformats.org/officeDocument/2006/relationships/slide" Target="/ppt/slides/slide29.xml" Id="Re48c4a98358a4115" /><Relationship Type="http://schemas.openxmlformats.org/officeDocument/2006/relationships/notesMaster" Target="/ppt/notesMasters/notesMaster1.xml" Id="R744f0aba60d74ba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7a80a3b62504127" /><Relationship Type="http://schemas.openxmlformats.org/officeDocument/2006/relationships/notesMaster" Target="/ppt/notesMasters/notesMaster1.xml" Id="R27ea8ab808414985" /></Relationships>
</file>

<file path=ppt/notesSlides/_rels/notesSlide30.xml.rels>&#65279;<?xml version="1.0" encoding="utf-8"?><Relationships xmlns="http://schemas.openxmlformats.org/package/2006/relationships"><Relationship Type="http://schemas.openxmlformats.org/officeDocument/2006/relationships/slide" Target="/ppt/slides/slide30.xml" Id="R16ef716c7b3540e8" /><Relationship Type="http://schemas.openxmlformats.org/officeDocument/2006/relationships/notesMaster" Target="/ppt/notesMasters/notesMaster1.xml" Id="R6f21dd6d4ce44090" /></Relationships>
</file>

<file path=ppt/notesSlides/_rels/notesSlide31.xml.rels>&#65279;<?xml version="1.0" encoding="utf-8"?><Relationships xmlns="http://schemas.openxmlformats.org/package/2006/relationships"><Relationship Type="http://schemas.openxmlformats.org/officeDocument/2006/relationships/slide" Target="/ppt/slides/slide31.xml" Id="Rbf1d8c45e5664c4a" /><Relationship Type="http://schemas.openxmlformats.org/officeDocument/2006/relationships/notesMaster" Target="/ppt/notesMasters/notesMaster1.xml" Id="Rb1b983427f924587" /></Relationships>
</file>

<file path=ppt/notesSlides/_rels/notesSlide32.xml.rels>&#65279;<?xml version="1.0" encoding="utf-8"?><Relationships xmlns="http://schemas.openxmlformats.org/package/2006/relationships"><Relationship Type="http://schemas.openxmlformats.org/officeDocument/2006/relationships/slide" Target="/ppt/slides/slide32.xml" Id="Rca0681d5eec248ef" /><Relationship Type="http://schemas.openxmlformats.org/officeDocument/2006/relationships/notesMaster" Target="/ppt/notesMasters/notesMaster1.xml" Id="R54297126fd9d4d35" /></Relationships>
</file>

<file path=ppt/notesSlides/_rels/notesSlide33.xml.rels>&#65279;<?xml version="1.0" encoding="utf-8"?><Relationships xmlns="http://schemas.openxmlformats.org/package/2006/relationships"><Relationship Type="http://schemas.openxmlformats.org/officeDocument/2006/relationships/slide" Target="/ppt/slides/slide33.xml" Id="R6bf687cad7694746" /><Relationship Type="http://schemas.openxmlformats.org/officeDocument/2006/relationships/notesMaster" Target="/ppt/notesMasters/notesMaster1.xml" Id="R4cee64ace6a2405f" /></Relationships>
</file>

<file path=ppt/notesSlides/_rels/notesSlide34.xml.rels>&#65279;<?xml version="1.0" encoding="utf-8"?><Relationships xmlns="http://schemas.openxmlformats.org/package/2006/relationships"><Relationship Type="http://schemas.openxmlformats.org/officeDocument/2006/relationships/slide" Target="/ppt/slides/slide34.xml" Id="R8b3e173092fe4e00" /><Relationship Type="http://schemas.openxmlformats.org/officeDocument/2006/relationships/notesMaster" Target="/ppt/notesMasters/notesMaster1.xml" Id="Rbb5e57bfe42b44df" /></Relationships>
</file>

<file path=ppt/notesSlides/_rels/notesSlide35.xml.rels>&#65279;<?xml version="1.0" encoding="utf-8"?><Relationships xmlns="http://schemas.openxmlformats.org/package/2006/relationships"><Relationship Type="http://schemas.openxmlformats.org/officeDocument/2006/relationships/slide" Target="/ppt/slides/slide35.xml" Id="Rf98204de988247c8" /><Relationship Type="http://schemas.openxmlformats.org/officeDocument/2006/relationships/notesMaster" Target="/ppt/notesMasters/notesMaster1.xml" Id="R88a2ebeb94854b4d" /></Relationships>
</file>

<file path=ppt/notesSlides/_rels/notesSlide36.xml.rels>&#65279;<?xml version="1.0" encoding="utf-8"?><Relationships xmlns="http://schemas.openxmlformats.org/package/2006/relationships"><Relationship Type="http://schemas.openxmlformats.org/officeDocument/2006/relationships/slide" Target="/ppt/slides/slide36.xml" Id="Rd07818f01d2f4a37" /><Relationship Type="http://schemas.openxmlformats.org/officeDocument/2006/relationships/notesMaster" Target="/ppt/notesMasters/notesMaster1.xml" Id="R83fa3696c29547a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de20650529d4634" /><Relationship Type="http://schemas.openxmlformats.org/officeDocument/2006/relationships/notesMaster" Target="/ppt/notesMasters/notesMaster1.xml" Id="Rbb49374eed3c4f9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ab5cd6fd8864afb" /><Relationship Type="http://schemas.openxmlformats.org/officeDocument/2006/relationships/notesMaster" Target="/ppt/notesMasters/notesMaster1.xml" Id="R34052f00f8b04d3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893d024458147d8" /><Relationship Type="http://schemas.openxmlformats.org/officeDocument/2006/relationships/notesMaster" Target="/ppt/notesMasters/notesMaster1.xml" Id="R5456865b3527478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7fe56b07d7640bc" /><Relationship Type="http://schemas.openxmlformats.org/officeDocument/2006/relationships/notesMaster" Target="/ppt/notesMasters/notesMaster1.xml" Id="Rfc90e87d69244633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9a397f0b79ea4096" /><Relationship Type="http://schemas.openxmlformats.org/officeDocument/2006/relationships/notesMaster" Target="/ppt/notesMasters/notesMaster1.xml" Id="R3f01f3358dce4a39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b701bfc6b7e04613" /><Relationship Type="http://schemas.openxmlformats.org/officeDocument/2006/relationships/notesMaster" Target="/ppt/notesMasters/notesMaster1.xml" Id="R3da32ef1c6d34e2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講座・セミナー・研修の表紙</a:t>
            </a:r>
          </a:p>
          <a:p xmlns:a="http://schemas.openxmlformats.org/drawingml/2006/main">
            <a:r>
              <a:t>差し替えガイド: タイトル、サブタイトル、タグを差し替える。右側ビジュアルは別画像へ交換可能。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- Visual asset: original AI-generated image created with OpenAI gpt-image-2 on 2026-09-02 (cover_hero.png).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定義・核心概念・引用</a:t>
            </a:r>
          </a:p>
          <a:p xmlns:a="http://schemas.openxmlformats.org/drawingml/2006/main">
            <a:r>
              <a:t>差し替えガイド: 中央の定義文は2〜3行。補助キーワードは3〜4個。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変化・因果・受講前後</a:t>
            </a:r>
          </a:p>
          <a:p xmlns:a="http://schemas.openxmlformats.org/drawingml/2006/main">
            <a:r>
              <a:t>差し替えガイド: BeforeとAfterを同じ観点で書き、変化を1文で示す。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KPI・効果・数値の説明</a:t>
            </a:r>
          </a:p>
          <a:p xmlns:a="http://schemas.openxmlformats.org/drawingml/2006/main">
            <a:r>
              <a:t>差し替えガイド: サンプル値を実データへ差し替え、必ず結論文を添える。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問いかけ・前振り・考える間</a:t>
            </a:r>
          </a:p>
          <a:p xmlns:a="http://schemas.openxmlformats.org/drawingml/2006/main">
            <a:r>
              <a:t>差し替えガイド: 質問文は一つ。次ページの答えにつながる問いにする。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質疑応答・参加者からの質問</a:t>
            </a:r>
          </a:p>
          <a:p xmlns:a="http://schemas.openxmlformats.org/drawingml/2006/main">
            <a:r>
              <a:t>差し替えガイド: 質問を促す補助観点を3つまで入れる。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クロージング・次の行動</a:t>
            </a:r>
          </a:p>
          <a:p xmlns:a="http://schemas.openxmlformats.org/drawingml/2006/main">
            <a:r>
              <a:t>差し替えガイド: 行動を1つだけ、具体的な動詞で書く。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- Visual asset: original AI-generated image created with OpenAI gpt-image-2 on 2026-09-02 (closing_path.png).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カリキュラム・料金・KPI一覧</a:t>
            </a:r>
          </a:p>
          <a:p xmlns:a="http://schemas.openxmlformats.org/drawingml/2006/main">
            <a:r>
              <a:t>差し替えガイド: 行列数を増やしすぎず、最重要セルだけ強調する。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原因分解・カテゴリ・組織構造</a:t>
            </a:r>
          </a:p>
          <a:p xmlns:a="http://schemas.openxmlformats.org/drawingml/2006/main">
            <a:r>
              <a:t>差し替えガイド: 親1つから子3〜4個へ。階層は2段までが見やすい。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階層・重要度・土台</a:t>
            </a:r>
          </a:p>
          <a:p xmlns:a="http://schemas.openxmlformats.org/drawingml/2006/main">
            <a:r>
              <a:t>差し替えガイド: 3〜4層。最上段を結論、最下段を土台にする。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工程・導線・横型プロセス</a:t>
            </a:r>
          </a:p>
          <a:p xmlns:a="http://schemas.openxmlformats.org/drawingml/2006/main">
            <a:r>
              <a:t>差し替えガイド: 4〜6工程。左から右へ、動詞でそろえる。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目次・全体構成・本日の流れ</a:t>
            </a:r>
          </a:p>
          <a:p xmlns:a="http://schemas.openxmlformats.org/drawingml/2006/main">
            <a:r>
              <a:t>差し替えガイド: 項目数は3〜5件。番号、章名、短い説明を差し替える。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PDCA・反復・継続運用</a:t>
            </a:r>
          </a:p>
          <a:p xmlns:a="http://schemas.openxmlformats.org/drawingml/2006/main">
            <a:r>
              <a:t>差し替えガイド: 4〜6要素。円環の各項目を短い動詞にする。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全体像・ポジション・概念地図</a:t>
            </a:r>
          </a:p>
          <a:p xmlns:a="http://schemas.openxmlformats.org/drawingml/2006/main">
            <a:r>
              <a:t>差し替えガイド: 2軸または4領域で、位置関係に意味を持たせる。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複数要素の組み合わせ・全体構造</a:t>
            </a:r>
          </a:p>
          <a:p xmlns:a="http://schemas.openxmlformats.org/drawingml/2006/main">
            <a:r>
              <a:t>差し替えガイド: 5〜7要素。中心要素または欠かせない要素を強調する。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要素同士の関係・因果・連動</a:t>
            </a:r>
          </a:p>
          <a:p xmlns:a="http://schemas.openxmlformats.org/drawingml/2006/main">
            <a:r>
              <a:t>差し替えガイド: 3〜5ノード。矢印の向きに意味を持たせる。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優先順位・顧客タイプ・ポジション</a:t>
            </a:r>
          </a:p>
          <a:p xmlns:a="http://schemas.openxmlformats.org/drawingml/2006/main">
            <a:r>
              <a:t>差し替えガイド: 2軸を先に決め、各象限は短いラベルで表す。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共通領域・重なり・理想条件</a:t>
            </a:r>
          </a:p>
          <a:p xmlns:a="http://schemas.openxmlformats.org/drawingml/2006/main">
            <a:r>
              <a:t>差し替えガイド: 2〜3円。中央の重なりに最重要メッセージを置く。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売上式・KPI分解・成果ロジック</a:t>
            </a:r>
          </a:p>
          <a:p xmlns:a="http://schemas.openxmlformats.org/drawingml/2006/main">
            <a:r>
              <a:t>差し替えガイド: 変数は3〜4個。演算記号と結論を大きく見せる。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多数モジュール・特典・機能一覧</a:t>
            </a:r>
          </a:p>
          <a:p xmlns:a="http://schemas.openxmlformats.org/drawingml/2006/main">
            <a:r>
              <a:t>差し替えガイド: 8〜12要素を2〜4群へ分け、群ごとに色を固定する。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プラン・サービス・方式の比較</a:t>
            </a:r>
          </a:p>
          <a:p xmlns:a="http://schemas.openxmlformats.org/drawingml/2006/main">
            <a:r>
              <a:t>差し替えガイド: 比較軸を3〜5個に絞り、推奨列だけ強調する。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TAM/SAM/SOM・対象範囲・顧客絞り込み</a:t>
            </a:r>
          </a:p>
          <a:p xmlns:a="http://schemas.openxmlformats.org/drawingml/2006/main">
            <a:r>
              <a:t>差し替えガイド: 外側から内側へ3段階。範囲が狭まる理由を書く。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章扉・大きなトピック転換</a:t>
            </a:r>
          </a:p>
          <a:p xmlns:a="http://schemas.openxmlformats.org/drawingml/2006/main">
            <a:r>
              <a:t>差し替えガイド: 章番号、章タイトル、1行の狙いを差し替える。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- Visual asset: original AI-generated image created with OpenAI gpt-image-2 on 2026-09-02 (chapter_portal.png).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提供構造・システム・依存関係</a:t>
            </a:r>
          </a:p>
          <a:p xmlns:a="http://schemas.openxmlformats.org/drawingml/2006/main">
            <a:r>
              <a:t>差し替えガイド: 3〜5層。上位は体験、下位は支える仕組みにする。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成長段階・習熟度・ロードマップ</a:t>
            </a:r>
          </a:p>
          <a:p xmlns:a="http://schemas.openxmlformats.org/drawingml/2006/main">
            <a:r>
              <a:t>差し替えガイド: 4〜6段階。各段に動詞と到達状態を置く。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講座スケジュール・公開計画・実行工程</a:t>
            </a:r>
          </a:p>
          <a:p xmlns:a="http://schemas.openxmlformats.org/drawingml/2006/main">
            <a:r>
              <a:t>差し替えガイド: 期間と重なりを示す。工程は4〜6行に抑える。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優先順位・人気順・失敗ランキング</a:t>
            </a:r>
          </a:p>
          <a:p xmlns:a="http://schemas.openxmlformats.org/drawingml/2006/main">
            <a:r>
              <a:t>差し替えガイド: 3〜5項目。順位差を長さか色の強弱で表す。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人物写真・事例紹介・ストーリー</a:t>
            </a:r>
          </a:p>
          <a:p xmlns:a="http://schemas.openxmlformats.org/drawingml/2006/main">
            <a:r>
              <a:t>差し替えガイド: 写真側の余白方向に合わせて文章を配置する。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- Visual asset: original AI-generated image created with OpenAI gpt-image-2 on 2026-09-02 (learning_photo.png).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アプリ操作・画面解説・チュートリアル</a:t>
            </a:r>
          </a:p>
          <a:p xmlns:a="http://schemas.openxmlformats.org/drawingml/2006/main">
            <a:r>
              <a:t>差し替えガイド: 実画面へ差し替え、番号付きコールアウトは3点まで。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演習・個人ワーク・グループワーク</a:t>
            </a:r>
          </a:p>
          <a:p xmlns:a="http://schemas.openxmlformats.org/drawingml/2006/main">
            <a:r>
              <a:t>差し替えガイド: 問いは3つまで。時間と成果物を明確にする。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- Visual asset: original AI-generated image created with OpenAI gpt-image-2 on 2026-09-02 (workshop_photo.png).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重要な一言・話の転換点</a:t>
            </a:r>
          </a:p>
          <a:p xmlns:a="http://schemas.openxmlformats.org/drawingml/2006/main">
            <a:r>
              <a:t>差し替えガイド: 結論は20文字前後。補足は1行だけにする。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3要素・3条件・3つの柱</a:t>
            </a:r>
          </a:p>
          <a:p xmlns:a="http://schemas.openxmlformats.org/drawingml/2006/main">
            <a:r>
              <a:t>差し替えガイド: 3項目を同じ粒度でそろえる。説明は各2行まで。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手順・行動リスト・優先順位</a:t>
            </a:r>
          </a:p>
          <a:p xmlns:a="http://schemas.openxmlformats.org/drawingml/2006/main">
            <a:r>
              <a:t>差し替えガイド: 3〜5項目。見出しは短く、説明は1行にする。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4〜6要素の一覧・悩み・特徴</a:t>
            </a:r>
          </a:p>
          <a:p xmlns:a="http://schemas.openxmlformats.org/drawingml/2006/main">
            <a:r>
              <a:t>差し替えガイド: 各項目は見出し＋1行。情報量を均等にそろえる。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問題提起・リスク・NG例</a:t>
            </a:r>
          </a:p>
          <a:p xmlns:a="http://schemas.openxmlformats.org/drawingml/2006/main">
            <a:r>
              <a:t>差し替えガイド: 3〜5項目。危険色は強調箇所だけに使う。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テンプレート用途: 良い/悪い・旧/新・問題/解決の対比</a:t>
            </a:r>
          </a:p>
          <a:p xmlns:a="http://schemas.openxmlformats.org/drawingml/2006/main">
            <a:r>
              <a:t>差し替えガイド: 左右の比較軸をそろえ、項目数も同じにする。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Visible copy and sample values are illustrative template content created for this deck; no external factual claim is intended.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70c4ab3313647d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3a6b29bf89a40b2" /><Relationship Type="http://schemas.openxmlformats.org/officeDocument/2006/relationships/slideLayout" Target="/ppt/slideLayouts/slideLayout1.xml" Id="R652b603dfb5e4c3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52b603dfb5e4c3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9299cd79534f1c" /><Relationship Type="http://schemas.openxmlformats.org/officeDocument/2006/relationships/image" Target="/ppt/media/image.png" Id="R1dc5e155d9fb4d28" /><Relationship Type="http://schemas.openxmlformats.org/officeDocument/2006/relationships/notesSlide" Target="/ppt/notesSlides/notesSlide1.xml" Id="R891ef226ed764b4b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71de03133648a7" /><Relationship Type="http://schemas.openxmlformats.org/officeDocument/2006/relationships/notesSlide" Target="/ppt/notesSlides/notesSlide10.xml" Id="R3ed0ba45ec644f33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334bfddcf741e8" /><Relationship Type="http://schemas.openxmlformats.org/officeDocument/2006/relationships/notesSlide" Target="/ppt/notesSlides/notesSlide11.xml" Id="Rd7bf44c25fe6493b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d98ebe0f924b8d" /><Relationship Type="http://schemas.openxmlformats.org/officeDocument/2006/relationships/chart" Target="/ppt/slides/charts/chart1.xml" Id="R06ffbd8beca049e1" /><Relationship Type="http://schemas.openxmlformats.org/officeDocument/2006/relationships/notesSlide" Target="/ppt/notesSlides/notesSlide12.xml" Id="R5b751dff52ae477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0455a4c0e943dc" /><Relationship Type="http://schemas.openxmlformats.org/officeDocument/2006/relationships/notesSlide" Target="/ppt/notesSlides/notesSlide13.xml" Id="R564c090e7b324c31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c3ff4be6c54001" /><Relationship Type="http://schemas.openxmlformats.org/officeDocument/2006/relationships/notesSlide" Target="/ppt/notesSlides/notesSlide14.xml" Id="R598d761fb184499e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bf107fb6c7e4ac9" /><Relationship Type="http://schemas.openxmlformats.org/officeDocument/2006/relationships/image" Target="/ppt/media/image3.png" Id="R772f9652b22d4179" /><Relationship Type="http://schemas.openxmlformats.org/officeDocument/2006/relationships/notesSlide" Target="/ppt/notesSlides/notesSlide15.xml" Id="R23ebc1830c6143ca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2dd8cde872453c" /><Relationship Type="http://schemas.openxmlformats.org/officeDocument/2006/relationships/notesSlide" Target="/ppt/notesSlides/notesSlide16.xml" Id="Rbebec9126c0c468e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23e545fb184acf" /><Relationship Type="http://schemas.openxmlformats.org/officeDocument/2006/relationships/notesSlide" Target="/ppt/notesSlides/notesSlide17.xml" Id="Rf7dc601c49ee4bf0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2e10cc13f24c28" /><Relationship Type="http://schemas.openxmlformats.org/officeDocument/2006/relationships/notesSlide" Target="/ppt/notesSlides/notesSlide18.xml" Id="R7693041894044b37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02e2fbf7194eff" /><Relationship Type="http://schemas.openxmlformats.org/officeDocument/2006/relationships/notesSlide" Target="/ppt/notesSlides/notesSlide19.xml" Id="R3e615ad2ab974f1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875fae8e9c410e" /><Relationship Type="http://schemas.openxmlformats.org/officeDocument/2006/relationships/notesSlide" Target="/ppt/notesSlides/notesSlide2.xml" Id="R07e535645a2a43b5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d6c0bab65a493b" /><Relationship Type="http://schemas.openxmlformats.org/officeDocument/2006/relationships/notesSlide" Target="/ppt/notesSlides/notesSlide20.xml" Id="R8f7bdb5b0a784e15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634e65230a44ba" /><Relationship Type="http://schemas.openxmlformats.org/officeDocument/2006/relationships/notesSlide" Target="/ppt/notesSlides/notesSlide21.xml" Id="Rbbe25d69089043c6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8401e4bd1484d70" /><Relationship Type="http://schemas.openxmlformats.org/officeDocument/2006/relationships/notesSlide" Target="/ppt/notesSlides/notesSlide22.xml" Id="Ree205162819d4518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0667e91b874f2d" /><Relationship Type="http://schemas.openxmlformats.org/officeDocument/2006/relationships/notesSlide" Target="/ppt/notesSlides/notesSlide23.xml" Id="R2767ab218c6e40b3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3d06a96ccf45a9" /><Relationship Type="http://schemas.openxmlformats.org/officeDocument/2006/relationships/notesSlide" Target="/ppt/notesSlides/notesSlide24.xml" Id="Rf6107ef8fdf448a1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ddf83dbb5748e0" /><Relationship Type="http://schemas.openxmlformats.org/officeDocument/2006/relationships/notesSlide" Target="/ppt/notesSlides/notesSlide25.xml" Id="R9d27a8c408684733" /></Relationships>
</file>

<file path=ppt/slides/_rels/slide2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c948227e754967" /><Relationship Type="http://schemas.openxmlformats.org/officeDocument/2006/relationships/notesSlide" Target="/ppt/notesSlides/notesSlide26.xml" Id="R5ca1a4f8fa704d66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55219f4faa4c46" /><Relationship Type="http://schemas.openxmlformats.org/officeDocument/2006/relationships/notesSlide" Target="/ppt/notesSlides/notesSlide27.xml" Id="R50908faa088f428a" /></Relationships>
</file>

<file path=ppt/slides/_rels/slide2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4421991d9446f6" /><Relationship Type="http://schemas.openxmlformats.org/officeDocument/2006/relationships/notesSlide" Target="/ppt/notesSlides/notesSlide28.xml" Id="R3b6769b1c0084215" /></Relationships>
</file>

<file path=ppt/slides/_rels/slide2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cfe21dbc614def" /><Relationship Type="http://schemas.openxmlformats.org/officeDocument/2006/relationships/notesSlide" Target="/ppt/notesSlides/notesSlide29.xml" Id="Rac33e86471814f5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9257f959324898" /><Relationship Type="http://schemas.openxmlformats.org/officeDocument/2006/relationships/image" Target="/ppt/media/image2.png" Id="R698be6ccd3e641ec" /><Relationship Type="http://schemas.openxmlformats.org/officeDocument/2006/relationships/notesSlide" Target="/ppt/notesSlides/notesSlide3.xml" Id="Rb6db6a9d08384ad8" /></Relationships>
</file>

<file path=ppt/slides/_rels/slide3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9f40f347934fc5" /><Relationship Type="http://schemas.openxmlformats.org/officeDocument/2006/relationships/notesSlide" Target="/ppt/notesSlides/notesSlide30.xml" Id="Rb62ab4cd6cd042c3" /></Relationships>
</file>

<file path=ppt/slides/_rels/slide3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ea067a11b94fae" /><Relationship Type="http://schemas.openxmlformats.org/officeDocument/2006/relationships/notesSlide" Target="/ppt/notesSlides/notesSlide31.xml" Id="R3c56c01cf8a14c8d" /></Relationships>
</file>

<file path=ppt/slides/_rels/slide3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2a315a66f64ff2" /><Relationship Type="http://schemas.openxmlformats.org/officeDocument/2006/relationships/notesSlide" Target="/ppt/notesSlides/notesSlide32.xml" Id="R2fc23aa1925d43ba" /></Relationships>
</file>

<file path=ppt/slides/_rels/slide3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a60caaa47164eb4" /><Relationship Type="http://schemas.openxmlformats.org/officeDocument/2006/relationships/notesSlide" Target="/ppt/notesSlides/notesSlide33.xml" Id="R79a0a697758b4013" /></Relationships>
</file>

<file path=ppt/slides/_rels/slide3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1c011627ed4f96" /><Relationship Type="http://schemas.openxmlformats.org/officeDocument/2006/relationships/image" Target="/ppt/media/image4.png" Id="R672368db0d9343a7" /><Relationship Type="http://schemas.openxmlformats.org/officeDocument/2006/relationships/notesSlide" Target="/ppt/notesSlides/notesSlide34.xml" Id="R1676a11d37344ddf" /></Relationships>
</file>

<file path=ppt/slides/_rels/slide3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75266f5045416c" /><Relationship Type="http://schemas.openxmlformats.org/officeDocument/2006/relationships/notesSlide" Target="/ppt/notesSlides/notesSlide35.xml" Id="R78b82acd29dd449a" /></Relationships>
</file>

<file path=ppt/slides/_rels/slide3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43a93b070541d1" /><Relationship Type="http://schemas.openxmlformats.org/officeDocument/2006/relationships/image" Target="/ppt/media/image5.png" Id="R491a568f02cd4758" /><Relationship Type="http://schemas.openxmlformats.org/officeDocument/2006/relationships/notesSlide" Target="/ppt/notesSlides/notesSlide36.xml" Id="R5dc16cec268747c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bf377690fe48b6" /><Relationship Type="http://schemas.openxmlformats.org/officeDocument/2006/relationships/notesSlide" Target="/ppt/notesSlides/notesSlide4.xml" Id="Rcd71754cbe724c1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d934ae52d942ed" /><Relationship Type="http://schemas.openxmlformats.org/officeDocument/2006/relationships/notesSlide" Target="/ppt/notesSlides/notesSlide5.xml" Id="Rda7433a1517e484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2bcbd4e50c4990" /><Relationship Type="http://schemas.openxmlformats.org/officeDocument/2006/relationships/notesSlide" Target="/ppt/notesSlides/notesSlide6.xml" Id="R8cd165a3c9d8407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5214ed575c4a19" /><Relationship Type="http://schemas.openxmlformats.org/officeDocument/2006/relationships/notesSlide" Target="/ppt/notesSlides/notesSlide7.xml" Id="R89bab1abde9642d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c5b975b371440d" /><Relationship Type="http://schemas.openxmlformats.org/officeDocument/2006/relationships/notesSlide" Target="/ppt/notesSlides/notesSlide8.xml" Id="Rbeb5ec55facc47a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aa91956e164bf8" /><Relationship Type="http://schemas.openxmlformats.org/officeDocument/2006/relationships/notesSlide" Target="/ppt/notesSlides/notesSlide9.xml" Id="R09f6fcc7787f4604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grouping val="clustered"/>
        <c:varyColors val="0"/>
        <c:ser>
          <c:idx val="0"/>
          <c:order val="0"/>
          <c:tx>
            <c:v>理解度</c:v>
          </c:tx>
          <c:spPr>
            <a:solidFill xmlns:a="http://schemas.openxmlformats.org/drawingml/2006/main">
              <a:srgbClr val="0AA4B5"/>
            </a:solidFill>
          </c:spPr>
          <c:cat>
            <c:strLit>
              <c:ptCount val="3"/>
              <c:pt idx="0">
                <c:v>1週目</c:v>
              </c:pt>
              <c:pt idx="1">
                <c:v>2週目</c:v>
              </c:pt>
              <c:pt idx="2">
                <c:v>3週目</c:v>
              </c:pt>
            </c:strLit>
          </c:cat>
          <c:val>
            <c:numLit>
              <c:formatCode>0%</c:formatCode>
              <c:ptCount val="3"/>
              <c:pt idx="0">
                <c:v>0.24</c:v>
              </c:pt>
              <c:pt idx="1">
                <c:v>0.46</c:v>
              </c:pt>
              <c:pt idx="2">
                <c:v>0.71</c:v>
              </c:pt>
            </c:numLit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 sz="1350" b="1">
                  <a:solidFill>
                    <a:srgbClr val="071A2F"/>
                  </a:solidFill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58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C9E7E9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1350" b="1">
                <a:solidFill>
                  <a:srgbClr val="33465C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  <c:max val="1"/>
          <c:min val="0"/>
        </c:scaling>
        <c:delete val="0"/>
        <c:axPos val="l"/>
        <c:majorGridlines>
          <c:spPr>
            <a:ln xmlns:a="http://schemas.openxmlformats.org/drawingml/2006/main" w="9525">
              <a:solidFill>
                <a:srgbClr val="C9E7E9"/>
              </a:solidFill>
              <a:prstDash val="solid"/>
            </a:ln>
          </c:spPr>
        </c:majorGridlines>
        <c:numFmt formatCode="0%"/>
        <c:majorTickMark val="none"/>
        <c:minorTickMark val="none"/>
        <c:spPr>
          <a:ln xmlns:a="http://schemas.openxmlformats.org/drawingml/2006/main" w="0">
            <a:noFill/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1125">
                <a:solidFill>
                  <a:srgbClr val="6D7D8D"/>
                </a:solidFill>
              </a:defRPr>
            </a:pPr>
          </a:p>
        </c:txPr>
        <c:crossAx val="48650112"/>
        <c:crossBetween val="between"/>
        <c:majorUnit val="0.25"/>
      </c:valAx>
      <c:spPr>
        <a:solidFill xmlns:a="http://schemas.openxmlformats.org/drawingml/2006/main">
          <a:srgbClr val="FFFFFF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FFFFF"/>
    </a:solidFill>
    <a:ln xmlns:a="http://schemas.openxmlformats.org/drawingml/2006/main" w="9525">
      <a:solidFill>
        <a:srgbClr val="C9E7E9"/>
      </a:solidFill>
      <a:prstDash val="solid"/>
    </a:ln>
  </c:spPr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dc5e155d9fb4d28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cover-kicker">
            <a:extLst xmlns:a="http://schemas.openxmlformats.org/drawingml/2006/main">
              <a:ext uri="{FF2B5EF4-FFF2-40B4-BE49-F238E27FC236}">
                <a16:creationId xmlns:a16="http://schemas.microsoft.com/office/drawing/2014/main" id="{B09AAD0F-6261-41B4-B40D-5389CC25A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66750" y="590550"/>
            <a:ext cx="20955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COURSE TEMPLATE KIT</a:t>
            </a:r>
          </a:p>
        </p:txBody>
      </p:sp>
      <p:sp>
        <p:nvSpPr>
          <p:cNvPr id="3" name="cover-title">
            <a:extLst xmlns:a="http://schemas.openxmlformats.org/drawingml/2006/main">
              <a:ext uri="{FF2B5EF4-FFF2-40B4-BE49-F238E27FC236}">
                <a16:creationId xmlns:a16="http://schemas.microsoft.com/office/drawing/2014/main" id="{2280B394-65EF-4F25-ABAE-9FC8852E5C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47700" y="1428750"/>
            <a:ext cx="542925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88000"/>
              </a:lnSpc>
              <a:buNone/>
              <a:defRPr sz="54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54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講座スライド</a:t>
            </a:r>
          </a:p>
          <a:p xmlns:a="http://schemas.openxmlformats.org/drawingml/2006/main">
            <a:pPr algn="l">
              <a:lnSpc>
                <a:spcPct val="88000"/>
              </a:lnSpc>
              <a:buNone/>
              <a:defRPr sz="54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54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テンプレート集</a:t>
            </a:r>
          </a:p>
        </p:txBody>
      </p:sp>
      <p:sp>
        <p:nvSpPr>
          <p:cNvPr id="4" name="cover-subtitle">
            <a:extLst xmlns:a="http://schemas.openxmlformats.org/drawingml/2006/main">
              <a:ext uri="{FF2B5EF4-FFF2-40B4-BE49-F238E27FC236}">
                <a16:creationId xmlns:a16="http://schemas.microsoft.com/office/drawing/2014/main" id="{5B072FD8-9B12-4EC6-ADB8-A48DDC73A1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5800" y="3352800"/>
            <a:ext cx="4667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17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伝わる・飽きない・選びやすい</a:t>
            </a:r>
          </a:p>
          <a:p xmlns:a="http://schemas.openxmlformats.org/drawingml/2006/main">
            <a:pPr algn="l">
              <a:lnSpc>
                <a:spcPct val="105000"/>
              </a:lnSpc>
              <a:buNone/>
              <a:defRPr sz="217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36の編集可能レイアウト</a:t>
            </a:r>
          </a:p>
        </p:txBody>
      </p:sp>
      <p:sp>
        <p:nvSpPr>
          <p:cNvPr id="5" name="cover-rule">
            <a:extLst xmlns:a="http://schemas.openxmlformats.org/drawingml/2006/main">
              <a:ext uri="{FF2B5EF4-FFF2-40B4-BE49-F238E27FC236}">
                <a16:creationId xmlns:a16="http://schemas.microsoft.com/office/drawing/2014/main" id="{E3ADB4FB-B331-4FA5-BFD4-9DE1E6E42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476750"/>
            <a:ext cx="12954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57150">
            <a:solidFill>
              <a:srgbClr val="0AA4B5"/>
            </a:solidFill>
            <a:prstDash val="solid"/>
          </a:ln>
        </p:spPr>
      </p:sp>
      <p:sp>
        <p:nvSpPr>
          <p:cNvPr id="6" name="tag1">
            <a:extLst xmlns:a="http://schemas.openxmlformats.org/drawingml/2006/main">
              <a:ext uri="{FF2B5EF4-FFF2-40B4-BE49-F238E27FC236}">
                <a16:creationId xmlns:a16="http://schemas.microsoft.com/office/drawing/2014/main" id="{385E0776-ED77-45BE-A48C-CF82DFDDAF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5800" y="4933950"/>
            <a:ext cx="9144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EFFAFA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講座</a:t>
            </a:r>
          </a:p>
        </p:txBody>
      </p:sp>
      <p:sp>
        <p:nvSpPr>
          <p:cNvPr id="7" name="tag2">
            <a:extLst xmlns:a="http://schemas.openxmlformats.org/drawingml/2006/main">
              <a:ext uri="{FF2B5EF4-FFF2-40B4-BE49-F238E27FC236}">
                <a16:creationId xmlns:a16="http://schemas.microsoft.com/office/drawing/2014/main" id="{D1E4FF48-8603-4EF9-A83F-FE760E8D2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714500" y="4933950"/>
            <a:ext cx="10287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EFFAFA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セミナー</a:t>
            </a:r>
          </a:p>
        </p:txBody>
      </p:sp>
      <p:sp>
        <p:nvSpPr>
          <p:cNvPr id="8" name="tag3">
            <a:extLst xmlns:a="http://schemas.openxmlformats.org/drawingml/2006/main">
              <a:ext uri="{FF2B5EF4-FFF2-40B4-BE49-F238E27FC236}">
                <a16:creationId xmlns:a16="http://schemas.microsoft.com/office/drawing/2014/main" id="{A7863A83-EC92-4BAA-8A45-9F3772E9DB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857500" y="4933950"/>
            <a:ext cx="9144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EFFAFA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研修</a:t>
            </a:r>
          </a:p>
        </p:txBody>
      </p:sp>
      <p:sp>
        <p:nvSpPr>
          <p:cNvPr id="9" name="footer-code">
            <a:extLst xmlns:a="http://schemas.openxmlformats.org/drawingml/2006/main">
              <a:ext uri="{FF2B5EF4-FFF2-40B4-BE49-F238E27FC236}">
                <a16:creationId xmlns:a16="http://schemas.microsoft.com/office/drawing/2014/main" id="{6F01CB34-B617-405E-B255-D2AD67A40F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G01 / COVER</a:t>
            </a:r>
          </a:p>
        </p:txBody>
      </p:sp>
      <p:sp>
        <p:nvSpPr>
          <p:cNvPr id="10" name="footer-page">
            <a:extLst xmlns:a="http://schemas.openxmlformats.org/drawingml/2006/main">
              <a:ext uri="{FF2B5EF4-FFF2-40B4-BE49-F238E27FC236}">
                <a16:creationId xmlns:a16="http://schemas.microsoft.com/office/drawing/2014/main" id="{423B037F-A24D-458E-B790-5636F3B86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13173577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kicker">
            <a:extLst xmlns:a="http://schemas.openxmlformats.org/drawingml/2006/main">
              <a:ext uri="{FF2B5EF4-FFF2-40B4-BE49-F238E27FC236}">
                <a16:creationId xmlns:a16="http://schemas.microsoft.com/office/drawing/2014/main" id="{A897AD94-F2F2-4BE7-A91B-FE19AE8999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DEFINITION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77B7AE9-F007-4CC3-AE2E-51A5E72042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良いテンプレートは、選択を速くする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F439D0DD-8EFA-41C3-9A79-F1714435F8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CONCEPT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DE59C9D1-91FE-44C4-8073-41B10214B7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6B452B8E-C069-433B-892A-550C60B7C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definition-card">
            <a:extLst xmlns:a="http://schemas.openxmlformats.org/drawingml/2006/main">
              <a:ext uri="{FF2B5EF4-FFF2-40B4-BE49-F238E27FC236}">
                <a16:creationId xmlns:a16="http://schemas.microsoft.com/office/drawing/2014/main" id="{2B4902D6-999C-4217-9816-E91C34E35C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66800" y="1981200"/>
            <a:ext cx="10058400" cy="2857500"/>
          </a:xfrm>
          <a:prstGeom xmlns:a="http://schemas.openxmlformats.org/drawingml/2006/main" prst="roundRect">
            <a:avLst>
              <a:gd name="adj" fmla="val 933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6"/>
          <a:fontRef xmlns:a="http://schemas.openxmlformats.org/drawingml/2006/main" idx="major"/>
        </p:style>
      </p:sp>
      <p:sp>
        <p:nvSpPr>
          <p:cNvPr id="7" name="quote-mark">
            <a:extLst xmlns:a="http://schemas.openxmlformats.org/drawingml/2006/main">
              <a:ext uri="{FF2B5EF4-FFF2-40B4-BE49-F238E27FC236}">
                <a16:creationId xmlns:a16="http://schemas.microsoft.com/office/drawing/2014/main" id="{A0295DDE-45E1-4508-AFD8-A766BD05FA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390650" y="2095500"/>
            <a:ext cx="952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87302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750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750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“</a:t>
            </a:r>
          </a:p>
        </p:txBody>
      </p:sp>
      <p:sp>
        <p:nvSpPr>
          <p:cNvPr id="8" name="definition-main">
            <a:extLst xmlns:a="http://schemas.openxmlformats.org/drawingml/2006/main">
              <a:ext uri="{FF2B5EF4-FFF2-40B4-BE49-F238E27FC236}">
                <a16:creationId xmlns:a16="http://schemas.microsoft.com/office/drawing/2014/main" id="{748CB505-0AF4-4AC2-B9F2-AF11E7662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343150" y="2571750"/>
            <a:ext cx="74295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98000"/>
              </a:lnSpc>
              <a:buNone/>
              <a:defRPr sz="33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3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迷わず選べて、</a:t>
            </a:r>
          </a:p>
          <a:p xmlns:a="http://schemas.openxmlformats.org/drawingml/2006/main">
            <a:pPr algn="ctr">
              <a:lnSpc>
                <a:spcPct val="98000"/>
              </a:lnSpc>
              <a:buNone/>
              <a:defRPr sz="33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3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内容に集中できる「型」</a:t>
            </a:r>
          </a:p>
        </p:txBody>
      </p:sp>
      <p:sp>
        <p:nvSpPr>
          <p:cNvPr id="9" name="quote-mark-end">
            <a:extLst xmlns:a="http://schemas.openxmlformats.org/drawingml/2006/main">
              <a:ext uri="{FF2B5EF4-FFF2-40B4-BE49-F238E27FC236}">
                <a16:creationId xmlns:a16="http://schemas.microsoft.com/office/drawing/2014/main" id="{DB5CA7B8-C312-4729-84F1-FFF307C669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810750" y="3676650"/>
            <a:ext cx="7810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75674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6450" b="1">
                <a:solidFill>
                  <a:srgbClr val="57CAD2"/>
                </a:solidFill>
                <a:latin typeface="Yu Gothic"/>
                <a:ea typeface="Yu Gothic"/>
                <a:cs typeface="Yu Gothic"/>
              </a:defRPr>
            </a:pPr>
            <a:r>
              <a:rPr sz="6450" b="1">
                <a:solidFill>
                  <a:srgbClr val="57CAD2"/>
                </a:solidFill>
                <a:latin typeface="Yu Gothic"/>
                <a:ea typeface="Yu Gothic"/>
                <a:cs typeface="Yu Gothic"/>
              </a:rPr>
              <a:t>”</a:t>
            </a:r>
          </a:p>
        </p:txBody>
      </p:sp>
      <p:sp>
        <p:nvSpPr>
          <p:cNvPr id="10" name="definition-tag1">
            <a:extLst xmlns:a="http://schemas.openxmlformats.org/drawingml/2006/main">
              <a:ext uri="{FF2B5EF4-FFF2-40B4-BE49-F238E27FC236}">
                <a16:creationId xmlns:a16="http://schemas.microsoft.com/office/drawing/2014/main" id="{F58AD42D-465E-4768-84D8-1AF9AFF671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933700" y="5162550"/>
            <a:ext cx="14287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EFFAFA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一貫性</a:t>
            </a:r>
          </a:p>
        </p:txBody>
      </p:sp>
      <p:sp>
        <p:nvSpPr>
          <p:cNvPr id="11" name="definition-tag2">
            <a:extLst xmlns:a="http://schemas.openxmlformats.org/drawingml/2006/main">
              <a:ext uri="{FF2B5EF4-FFF2-40B4-BE49-F238E27FC236}">
                <a16:creationId xmlns:a16="http://schemas.microsoft.com/office/drawing/2014/main" id="{D9076EEE-2854-452A-B680-958B8CAADE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533900" y="5162550"/>
            <a:ext cx="14287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EFFAFA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再利用性</a:t>
            </a:r>
          </a:p>
        </p:txBody>
      </p:sp>
      <p:sp>
        <p:nvSpPr>
          <p:cNvPr id="12" name="definition-tag3">
            <a:extLst xmlns:a="http://schemas.openxmlformats.org/drawingml/2006/main">
              <a:ext uri="{FF2B5EF4-FFF2-40B4-BE49-F238E27FC236}">
                <a16:creationId xmlns:a16="http://schemas.microsoft.com/office/drawing/2014/main" id="{CDBE30BF-E18E-4EAF-9F65-006DF8B7D1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134100" y="5162550"/>
            <a:ext cx="14287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EFFAFA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選びやすさ</a:t>
            </a:r>
          </a:p>
        </p:txBody>
      </p:sp>
      <p:sp>
        <p:nvSpPr>
          <p:cNvPr id="13" name="definition-tag4">
            <a:extLst xmlns:a="http://schemas.openxmlformats.org/drawingml/2006/main">
              <a:ext uri="{FF2B5EF4-FFF2-40B4-BE49-F238E27FC236}">
                <a16:creationId xmlns:a16="http://schemas.microsoft.com/office/drawing/2014/main" id="{ED46367D-A82D-437C-89BF-ECDA0BD026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734300" y="5162550"/>
            <a:ext cx="15240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EFFAFA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編集しやすさ</a:t>
            </a:r>
          </a:p>
        </p:txBody>
      </p:sp>
      <p:sp>
        <p:nvSpPr>
          <p:cNvPr id="14" name="footer-code">
            <a:extLst xmlns:a="http://schemas.openxmlformats.org/drawingml/2006/main">
              <a:ext uri="{FF2B5EF4-FFF2-40B4-BE49-F238E27FC236}">
                <a16:creationId xmlns:a16="http://schemas.microsoft.com/office/drawing/2014/main" id="{7DCCA916-D020-44F0-B7C7-F6168D2DC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G10 / DEFINITION</a:t>
            </a:r>
          </a:p>
        </p:txBody>
      </p:sp>
      <p:sp>
        <p:nvSpPr>
          <p:cNvPr id="15" name="footer-page">
            <a:extLst xmlns:a="http://schemas.openxmlformats.org/drawingml/2006/main">
              <a:ext uri="{FF2B5EF4-FFF2-40B4-BE49-F238E27FC236}">
                <a16:creationId xmlns:a16="http://schemas.microsoft.com/office/drawing/2014/main" id="{E280C82A-456E-4737-B0E6-4E8C4D545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2748184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kicker">
            <a:extLst xmlns:a="http://schemas.openxmlformats.org/drawingml/2006/main">
              <a:ext uri="{FF2B5EF4-FFF2-40B4-BE49-F238E27FC236}">
                <a16:creationId xmlns:a16="http://schemas.microsoft.com/office/drawing/2014/main" id="{C0ECED56-C9C6-4D63-B225-D192F69DA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TRANSFORMATION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CF10FBB-AC3F-4E14-9045-7CC5914ED0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知るだけから、使える状態へ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3994D178-0396-45DE-A80D-CC65AB9D78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1068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BEFORE / AFTER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D5EBEDD3-3224-47AF-BE78-8E994EF9C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340BA6F6-2675-447A-92F4-7ABC240AC5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before-band">
            <a:extLst xmlns:a="http://schemas.openxmlformats.org/drawingml/2006/main">
              <a:ext uri="{FF2B5EF4-FFF2-40B4-BE49-F238E27FC236}">
                <a16:creationId xmlns:a16="http://schemas.microsoft.com/office/drawing/2014/main" id="{F527D9B4-39F9-4D23-90BF-3159D7DE9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76300" y="1981200"/>
            <a:ext cx="10439400" cy="1200150"/>
          </a:xfrm>
          <a:prstGeom xmlns:a="http://schemas.openxmlformats.org/drawingml/2006/main" prst="roundRect">
            <a:avLst>
              <a:gd name="adj" fmla="val 17460"/>
            </a:avLst>
          </a:prstGeom>
          <a:solidFill xmlns:a="http://schemas.openxmlformats.org/drawingml/2006/main">
            <a:srgbClr val="EEF2F4"/>
          </a:solidFill>
          <a:ln xmlns:a="http://schemas.openxmlformats.org/drawingml/2006/main" w="9525">
            <a:solidFill>
              <a:srgbClr val="EEF2F4"/>
            </a:solidFill>
            <a:prstDash val="solid"/>
          </a:ln>
        </p:spPr>
      </p:sp>
      <p:sp>
        <p:nvSpPr>
          <p:cNvPr id="7" name="before-label">
            <a:extLst xmlns:a="http://schemas.openxmlformats.org/drawingml/2006/main">
              <a:ext uri="{FF2B5EF4-FFF2-40B4-BE49-F238E27FC236}">
                <a16:creationId xmlns:a16="http://schemas.microsoft.com/office/drawing/2014/main" id="{13F5EC6E-BE2C-445F-B3C1-59B2CBEDF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43000" y="2381250"/>
            <a:ext cx="12001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BEFORE</a:t>
            </a:r>
          </a:p>
        </p:txBody>
      </p:sp>
      <p:sp>
        <p:nvSpPr>
          <p:cNvPr id="8" name="before-copy">
            <a:extLst xmlns:a="http://schemas.openxmlformats.org/drawingml/2006/main">
              <a:ext uri="{FF2B5EF4-FFF2-40B4-BE49-F238E27FC236}">
                <a16:creationId xmlns:a16="http://schemas.microsoft.com/office/drawing/2014/main" id="{E06DB4DC-5EA0-4306-87BD-E6DF784842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667000" y="2209800"/>
            <a:ext cx="78486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02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知識は増えた。でも、自分の仕事に置き換えられない。</a:t>
            </a:r>
          </a:p>
        </p:txBody>
      </p:sp>
      <p:sp>
        <p:nvSpPr>
          <p:cNvPr id="9" name="transform-arrow">
            <a:extLst xmlns:a="http://schemas.openxmlformats.org/drawingml/2006/main">
              <a:ext uri="{FF2B5EF4-FFF2-40B4-BE49-F238E27FC236}">
                <a16:creationId xmlns:a16="http://schemas.microsoft.com/office/drawing/2014/main" id="{63A179F5-11AB-4381-85FA-A2C21A691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505450" y="3276600"/>
            <a:ext cx="11811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345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345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↓</a:t>
            </a:r>
          </a:p>
        </p:txBody>
      </p:sp>
      <p:sp>
        <p:nvSpPr>
          <p:cNvPr id="10" name="after-band">
            <a:extLst xmlns:a="http://schemas.openxmlformats.org/drawingml/2006/main">
              <a:ext uri="{FF2B5EF4-FFF2-40B4-BE49-F238E27FC236}">
                <a16:creationId xmlns:a16="http://schemas.microsoft.com/office/drawing/2014/main" id="{CBE4F8A5-2554-414B-9A52-D97B568FA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76300" y="4019550"/>
            <a:ext cx="10439400" cy="1371600"/>
          </a:xfrm>
          <a:prstGeom xmlns:a="http://schemas.openxmlformats.org/drawingml/2006/main" prst="roundRect">
            <a:avLst>
              <a:gd name="adj" fmla="val 15278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</p:sp>
      <p:sp>
        <p:nvSpPr>
          <p:cNvPr id="11" name="after-label">
            <a:extLst xmlns:a="http://schemas.openxmlformats.org/drawingml/2006/main">
              <a:ext uri="{FF2B5EF4-FFF2-40B4-BE49-F238E27FC236}">
                <a16:creationId xmlns:a16="http://schemas.microsoft.com/office/drawing/2014/main" id="{B4CDAC70-75E9-4C3F-9D45-951B2B2AA4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43000" y="4533900"/>
            <a:ext cx="12001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AFTER</a:t>
            </a:r>
          </a:p>
        </p:txBody>
      </p:sp>
      <p:sp>
        <p:nvSpPr>
          <p:cNvPr id="12" name="after-copy">
            <a:extLst xmlns:a="http://schemas.openxmlformats.org/drawingml/2006/main">
              <a:ext uri="{FF2B5EF4-FFF2-40B4-BE49-F238E27FC236}">
                <a16:creationId xmlns:a16="http://schemas.microsoft.com/office/drawing/2014/main" id="{F07821E1-2BDF-4C0A-BD7E-86E0FA6DB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667000" y="4267200"/>
            <a:ext cx="78486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4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4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自分で試し、直し、成果につなげられる。</a:t>
            </a:r>
          </a:p>
        </p:txBody>
      </p:sp>
      <p:sp>
        <p:nvSpPr>
          <p:cNvPr id="13" name="footer-code">
            <a:extLst xmlns:a="http://schemas.openxmlformats.org/drawingml/2006/main">
              <a:ext uri="{FF2B5EF4-FFF2-40B4-BE49-F238E27FC236}">
                <a16:creationId xmlns:a16="http://schemas.microsoft.com/office/drawing/2014/main" id="{40F3855F-D4B2-4F13-B933-34E1C2B06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G11 / TRANSFORMATION</a:t>
            </a:r>
          </a:p>
        </p:txBody>
      </p:sp>
      <p:sp>
        <p:nvSpPr>
          <p:cNvPr id="14" name="footer-page">
            <a:extLst xmlns:a="http://schemas.openxmlformats.org/drawingml/2006/main">
              <a:ext uri="{FF2B5EF4-FFF2-40B4-BE49-F238E27FC236}">
                <a16:creationId xmlns:a16="http://schemas.microsoft.com/office/drawing/2014/main" id="{B559ED04-F385-4853-AF1B-687EC426A4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5046846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kicker">
            <a:extLst xmlns:a="http://schemas.openxmlformats.org/drawingml/2006/main">
              <a:ext uri="{FF2B5EF4-FFF2-40B4-BE49-F238E27FC236}">
                <a16:creationId xmlns:a16="http://schemas.microsoft.com/office/drawing/2014/main" id="{93C52484-B138-444B-8F72-257BCAD256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DATA STORY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35DAF64-4DFF-41F5-B18E-47911B7B4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数字は、結論とセットで見せる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5C0084F5-1A4F-4604-8F16-053C89FD9E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SAMPLE DATA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6E9D532B-7650-4906-85B1-BE96072A8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35201CA8-9C01-4337-B278-842E682710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sample-label">
            <a:extLst xmlns:a="http://schemas.openxmlformats.org/drawingml/2006/main">
              <a:ext uri="{FF2B5EF4-FFF2-40B4-BE49-F238E27FC236}">
                <a16:creationId xmlns:a16="http://schemas.microsoft.com/office/drawing/2014/main" id="{8A32289C-3C8D-4FF5-8730-8ED8D7AF24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62000" y="1924050"/>
            <a:ext cx="14287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F4DD"/>
          </a:solidFill>
          <a:ln xmlns:a="http://schemas.openxmlformats.org/drawingml/2006/main" w="9525">
            <a:solidFill>
              <a:srgbClr val="FFF4DD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D79A35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D79A35"/>
                </a:solidFill>
                <a:latin typeface="Yu Gothic"/>
                <a:ea typeface="Yu Gothic"/>
                <a:cs typeface="Yu Gothic"/>
              </a:rPr>
              <a:t>ILLUSTRATIVE</a:t>
            </a:r>
          </a:p>
        </p:txBody>
      </p:sp>
      <p:sp>
        <p:nvSpPr>
          <p:cNvPr id="7" name="data-kpi">
            <a:extLst xmlns:a="http://schemas.openxmlformats.org/drawingml/2006/main">
              <a:ext uri="{FF2B5EF4-FFF2-40B4-BE49-F238E27FC236}">
                <a16:creationId xmlns:a16="http://schemas.microsoft.com/office/drawing/2014/main" id="{A73AEEFB-3971-4C9B-A698-F50C82F513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5800" y="2381250"/>
            <a:ext cx="29527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705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705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71%</a:t>
            </a:r>
          </a:p>
        </p:txBody>
      </p:sp>
      <p:sp>
        <p:nvSpPr>
          <p:cNvPr id="8" name="data-kpi-label">
            <a:extLst xmlns:a="http://schemas.openxmlformats.org/drawingml/2006/main">
              <a:ext uri="{FF2B5EF4-FFF2-40B4-BE49-F238E27FC236}">
                <a16:creationId xmlns:a16="http://schemas.microsoft.com/office/drawing/2014/main" id="{86F7F185-F576-4FAC-8C16-659E6A55C2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62000" y="3676650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3週目の理解度</a:t>
            </a:r>
          </a:p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サンプル</a:t>
            </a:r>
          </a:p>
        </p:txBody>
      </p:sp>
      <p:sp>
        <p:nvSpPr>
          <p:cNvPr id="9" name="data-insight">
            <a:extLst xmlns:a="http://schemas.openxmlformats.org/drawingml/2006/main">
              <a:ext uri="{FF2B5EF4-FFF2-40B4-BE49-F238E27FC236}">
                <a16:creationId xmlns:a16="http://schemas.microsoft.com/office/drawing/2014/main" id="{9D8CEF37-A46A-48A1-9876-67D9235173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62000" y="4762500"/>
            <a:ext cx="295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右肩上がりなら、</a:t>
            </a:r>
          </a:p>
          <a:p xmlns:a="http://schemas.openxmlformats.org/drawingml/2006/main">
            <a:pPr algn="l">
              <a:lnSpc>
                <a:spcPct val="105000"/>
              </a:lnSpc>
              <a:buNone/>
              <a:def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次は「何が効いたか」を語る</a:t>
            </a:r>
          </a:p>
        </p:txBody>
      </p:sp>
      <p:graphicFrame>
        <p:nvGraphicFramePr>
          <p:cNvPr id="22" name="Chart"/>
          <p:cNvGraphicFramePr/>
          <p:nvPr/>
        </p:nvGraphicFramePr>
        <p:xfrm>
          <a:off xmlns:a="http://schemas.openxmlformats.org/drawingml/2006/main" x="4000500" y="2000250"/>
          <a:ext xmlns:a="http://schemas.openxmlformats.org/drawingml/2006/main" cx="714375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6ffbd8beca049e1"/>
          </a:graphicData>
        </a:graphic>
      </p:graphicFrame>
      <p:sp>
        <p:nvSpPr>
          <p:cNvPr id="11" name="footer-code">
            <a:extLst xmlns:a="http://schemas.openxmlformats.org/drawingml/2006/main">
              <a:ext uri="{FF2B5EF4-FFF2-40B4-BE49-F238E27FC236}">
                <a16:creationId xmlns:a16="http://schemas.microsoft.com/office/drawing/2014/main" id="{B2A9B930-BBEB-4A3B-BAD9-CAD5E2800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G12 / DATA</a:t>
            </a:r>
          </a:p>
        </p:txBody>
      </p:sp>
      <p:sp>
        <p:nvSpPr>
          <p:cNvPr id="1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45D4872A-F216-48E4-904F-DB7048F82F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328100232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EFFAF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question-kicker">
            <a:extLst xmlns:a="http://schemas.openxmlformats.org/drawingml/2006/main">
              <a:ext uri="{FF2B5EF4-FFF2-40B4-BE49-F238E27FC236}">
                <a16:creationId xmlns:a16="http://schemas.microsoft.com/office/drawing/2014/main" id="{5E8AFC26-9910-4154-B436-BF7BB0BAF1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28650" y="533400"/>
            <a:ext cx="12573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QUESTION</a:t>
            </a:r>
          </a:p>
        </p:txBody>
      </p:sp>
      <p:sp>
        <p:nvSpPr>
          <p:cNvPr id="2" name="question-main">
            <a:extLst xmlns:a="http://schemas.openxmlformats.org/drawingml/2006/main">
              <a:ext uri="{FF2B5EF4-FFF2-40B4-BE49-F238E27FC236}">
                <a16:creationId xmlns:a16="http://schemas.microsoft.com/office/drawing/2014/main" id="{88F60536-14E8-4BD4-8252-AFF11B5139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23900" y="1676400"/>
            <a:ext cx="7239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2000"/>
              </a:lnSpc>
              <a:buNone/>
              <a:defRPr sz="50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50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受講者は、</a:t>
            </a:r>
          </a:p>
          <a:p xmlns:a="http://schemas.openxmlformats.org/drawingml/2006/main">
            <a:pPr algn="l">
              <a:lnSpc>
                <a:spcPct val="92000"/>
              </a:lnSpc>
              <a:buNone/>
              <a:defRPr sz="50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50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次に何をすればいい？</a:t>
            </a:r>
          </a:p>
        </p:txBody>
      </p:sp>
      <p:sp>
        <p:nvSpPr>
          <p:cNvPr id="3" name="question-mark">
            <a:extLst xmlns:a="http://schemas.openxmlformats.org/drawingml/2006/main">
              <a:ext uri="{FF2B5EF4-FFF2-40B4-BE49-F238E27FC236}">
                <a16:creationId xmlns:a16="http://schemas.microsoft.com/office/drawing/2014/main" id="{04AA7D30-0CAA-413A-9E6E-B0C9D2F64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705850" y="1409700"/>
            <a:ext cx="2381250" cy="2476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93795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6500" b="1">
                <a:solidFill>
                  <a:srgbClr val="57CAD2"/>
                </a:solidFill>
                <a:latin typeface="Yu Gothic"/>
                <a:ea typeface="Yu Gothic"/>
                <a:cs typeface="Yu Gothic"/>
              </a:defRPr>
            </a:pPr>
            <a:r>
              <a:rPr sz="16500" b="1">
                <a:solidFill>
                  <a:srgbClr val="57CAD2"/>
                </a:solidFill>
                <a:latin typeface="Yu Gothic"/>
                <a:ea typeface="Yu Gothic"/>
                <a:cs typeface="Yu Gothic"/>
              </a:rPr>
              <a:t>?</a:t>
            </a:r>
          </a:p>
        </p:txBody>
      </p:sp>
      <p:sp>
        <p:nvSpPr>
          <p:cNvPr id="4" name="question-rule">
            <a:extLst xmlns:a="http://schemas.openxmlformats.org/drawingml/2006/main">
              <a:ext uri="{FF2B5EF4-FFF2-40B4-BE49-F238E27FC236}">
                <a16:creationId xmlns:a16="http://schemas.microsoft.com/office/drawing/2014/main" id="{7A6C708C-F1CD-47D3-8321-0FB09EFEC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905250"/>
            <a:ext cx="12763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57150">
            <a:solidFill>
              <a:srgbClr val="0AA4B5"/>
            </a:solidFill>
            <a:prstDash val="solid"/>
          </a:ln>
        </p:spPr>
      </p:sp>
      <p:sp>
        <p:nvSpPr>
          <p:cNvPr id="5" name="question-sub">
            <a:extLst xmlns:a="http://schemas.openxmlformats.org/drawingml/2006/main">
              <a:ext uri="{FF2B5EF4-FFF2-40B4-BE49-F238E27FC236}">
                <a16:creationId xmlns:a16="http://schemas.microsoft.com/office/drawing/2014/main" id="{9D4A52C0-6F59-4E54-8BA2-F9BEA5A68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62000" y="4210050"/>
            <a:ext cx="628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950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950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答えは、次のスライドで具体化する</a:t>
            </a:r>
          </a:p>
        </p:txBody>
      </p:sp>
      <p:sp>
        <p:nvSpPr>
          <p:cNvPr id="6" name="footer-code">
            <a:extLst xmlns:a="http://schemas.openxmlformats.org/drawingml/2006/main">
              <a:ext uri="{FF2B5EF4-FFF2-40B4-BE49-F238E27FC236}">
                <a16:creationId xmlns:a16="http://schemas.microsoft.com/office/drawing/2014/main" id="{8C870060-1304-4095-BEEE-77CD79968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G13 / QUESTION</a:t>
            </a:r>
          </a:p>
        </p:txBody>
      </p:sp>
      <p:sp>
        <p:nvSpPr>
          <p:cNvPr id="7" name="footer-page">
            <a:extLst xmlns:a="http://schemas.openxmlformats.org/drawingml/2006/main">
              <a:ext uri="{FF2B5EF4-FFF2-40B4-BE49-F238E27FC236}">
                <a16:creationId xmlns:a16="http://schemas.microsoft.com/office/drawing/2014/main" id="{146BE542-16EC-41A2-A9AF-79BE7D57C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97009290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qa-kicker">
            <a:extLst xmlns:a="http://schemas.openxmlformats.org/drawingml/2006/main">
              <a:ext uri="{FF2B5EF4-FFF2-40B4-BE49-F238E27FC236}">
                <a16:creationId xmlns:a16="http://schemas.microsoft.com/office/drawing/2014/main" id="{7DDD9017-AE8C-421D-80BB-64A7E2ACF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314950" y="666750"/>
            <a:ext cx="15621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Q &amp; A</a:t>
            </a:r>
          </a:p>
        </p:txBody>
      </p:sp>
      <p:sp>
        <p:nvSpPr>
          <p:cNvPr id="2" name="qa-title">
            <a:extLst xmlns:a="http://schemas.openxmlformats.org/drawingml/2006/main">
              <a:ext uri="{FF2B5EF4-FFF2-40B4-BE49-F238E27FC236}">
                <a16:creationId xmlns:a16="http://schemas.microsoft.com/office/drawing/2014/main" id="{F3CC79B6-95BC-4555-9B4B-FC36B9280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476500" y="1466850"/>
            <a:ext cx="7239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5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5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質問タイム</a:t>
            </a:r>
          </a:p>
        </p:txBody>
      </p:sp>
      <p:sp>
        <p:nvSpPr>
          <p:cNvPr id="3" name="qa-sub">
            <a:extLst xmlns:a="http://schemas.openxmlformats.org/drawingml/2006/main">
              <a:ext uri="{FF2B5EF4-FFF2-40B4-BE49-F238E27FC236}">
                <a16:creationId xmlns:a16="http://schemas.microsoft.com/office/drawing/2014/main" id="{2C05F156-8867-4008-8EE8-A69C1EF00C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476500" y="23812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7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87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気になる点を、ここで解消しましょう</a:t>
            </a:r>
          </a:p>
        </p:txBody>
      </p:sp>
      <p:sp>
        <p:nvSpPr>
          <p:cNvPr id="4" name="qa-symbol">
            <a:extLst xmlns:a="http://schemas.openxmlformats.org/drawingml/2006/main">
              <a:ext uri="{FF2B5EF4-FFF2-40B4-BE49-F238E27FC236}">
                <a16:creationId xmlns:a16="http://schemas.microsoft.com/office/drawing/2014/main" id="{250EAF51-30CA-44E3-9B46-F62374344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200650" y="3048000"/>
            <a:ext cx="1790700" cy="1619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8673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82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82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?</a:t>
            </a:r>
          </a:p>
        </p:txBody>
      </p:sp>
      <p:sp>
        <p:nvSpPr>
          <p:cNvPr id="5" name="qa-prompt-0">
            <a:extLst xmlns:a="http://schemas.openxmlformats.org/drawingml/2006/main">
              <a:ext uri="{FF2B5EF4-FFF2-40B4-BE49-F238E27FC236}">
                <a16:creationId xmlns:a16="http://schemas.microsoft.com/office/drawing/2014/main" id="{304DB91B-5795-45B8-8410-ECA5DB8828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38300" y="5219700"/>
            <a:ext cx="28194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理解できなかった点</a:t>
            </a:r>
          </a:p>
        </p:txBody>
      </p:sp>
      <p:sp>
        <p:nvSpPr>
          <p:cNvPr id="6" name="qa-prompt-1">
            <a:extLst xmlns:a="http://schemas.openxmlformats.org/drawingml/2006/main">
              <a:ext uri="{FF2B5EF4-FFF2-40B4-BE49-F238E27FC236}">
                <a16:creationId xmlns:a16="http://schemas.microsoft.com/office/drawing/2014/main" id="{B32B69CD-1561-4A09-A28E-7F3144A4D6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686300" y="5219700"/>
            <a:ext cx="28194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自分のケースでの使い方</a:t>
            </a:r>
          </a:p>
        </p:txBody>
      </p:sp>
      <p:sp>
        <p:nvSpPr>
          <p:cNvPr id="7" name="qa-prompt-2">
            <a:extLst xmlns:a="http://schemas.openxmlformats.org/drawingml/2006/main">
              <a:ext uri="{FF2B5EF4-FFF2-40B4-BE49-F238E27FC236}">
                <a16:creationId xmlns:a16="http://schemas.microsoft.com/office/drawing/2014/main" id="{EFF6DB07-C2CB-41C2-97F9-BD2F60BE9A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734300" y="5219700"/>
            <a:ext cx="28194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次に試したいこと</a:t>
            </a:r>
          </a:p>
        </p:txBody>
      </p:sp>
      <p:sp>
        <p:nvSpPr>
          <p:cNvPr id="8" name="footer-code">
            <a:extLst xmlns:a="http://schemas.openxmlformats.org/drawingml/2006/main">
              <a:ext uri="{FF2B5EF4-FFF2-40B4-BE49-F238E27FC236}">
                <a16:creationId xmlns:a16="http://schemas.microsoft.com/office/drawing/2014/main" id="{B078B929-02DF-4DCD-A656-C595126900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G14-A / Q&amp;A</a:t>
            </a:r>
          </a:p>
        </p:txBody>
      </p:sp>
      <p:sp>
        <p:nvSpPr>
          <p:cNvPr id="9" name="footer-page">
            <a:extLst xmlns:a="http://schemas.openxmlformats.org/drawingml/2006/main">
              <a:ext uri="{FF2B5EF4-FFF2-40B4-BE49-F238E27FC236}">
                <a16:creationId xmlns:a16="http://schemas.microsoft.com/office/drawing/2014/main" id="{BBCAAAB8-B1F1-4501-86A0-52B2F2F989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593838793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72f9652b22d4179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cta-kicker">
            <a:extLst xmlns:a="http://schemas.openxmlformats.org/drawingml/2006/main">
              <a:ext uri="{FF2B5EF4-FFF2-40B4-BE49-F238E27FC236}">
                <a16:creationId xmlns:a16="http://schemas.microsoft.com/office/drawing/2014/main" id="{590A81B3-7418-4CCC-88DC-0035D23E36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66750" y="666750"/>
            <a:ext cx="16002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NEXT ACTION</a:t>
            </a:r>
          </a:p>
        </p:txBody>
      </p:sp>
      <p:sp>
        <p:nvSpPr>
          <p:cNvPr id="3" name="cta-title">
            <a:extLst xmlns:a="http://schemas.openxmlformats.org/drawingml/2006/main">
              <a:ext uri="{FF2B5EF4-FFF2-40B4-BE49-F238E27FC236}">
                <a16:creationId xmlns:a16="http://schemas.microsoft.com/office/drawing/2014/main" id="{95C399B4-600A-4168-A6A0-D1429E3474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47700" y="1695450"/>
            <a:ext cx="5619750" cy="1676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2000"/>
              </a:lnSpc>
              <a:buNone/>
              <a:defRPr sz="50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50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今日、</a:t>
            </a:r>
          </a:p>
          <a:p xmlns:a="http://schemas.openxmlformats.org/drawingml/2006/main">
            <a:pPr algn="l">
              <a:lnSpc>
                <a:spcPct val="92000"/>
              </a:lnSpc>
              <a:buNone/>
              <a:defRPr sz="50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50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最初の1枚をつくる</a:t>
            </a:r>
          </a:p>
        </p:txBody>
      </p:sp>
      <p:sp>
        <p:nvSpPr>
          <p:cNvPr id="4" name="cta-body">
            <a:extLst xmlns:a="http://schemas.openxmlformats.org/drawingml/2006/main">
              <a:ext uri="{FF2B5EF4-FFF2-40B4-BE49-F238E27FC236}">
                <a16:creationId xmlns:a16="http://schemas.microsoft.com/office/drawing/2014/main" id="{D790A61E-FE5F-4D20-8103-7779F55A19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5800" y="3657600"/>
            <a:ext cx="476250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950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950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完璧な資料より、</a:t>
            </a:r>
          </a:p>
          <a:p xmlns:a="http://schemas.openxmlformats.org/drawingml/2006/main">
            <a:pPr algn="l">
              <a:lnSpc>
                <a:spcPct val="105000"/>
              </a:lnSpc>
              <a:buNone/>
              <a:defRPr sz="1950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950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使って直せるテンプレートから始める。</a:t>
            </a:r>
          </a:p>
        </p:txBody>
      </p:sp>
      <p:sp>
        <p:nvSpPr>
          <p:cNvPr id="5" name="cta-action">
            <a:extLst xmlns:a="http://schemas.openxmlformats.org/drawingml/2006/main">
              <a:ext uri="{FF2B5EF4-FFF2-40B4-BE49-F238E27FC236}">
                <a16:creationId xmlns:a16="http://schemas.microsoft.com/office/drawing/2014/main" id="{1A1600A8-98D3-485F-BDA8-DF6BD5AC20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5800" y="5048250"/>
            <a:ext cx="4724400" cy="6096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6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6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NEXT 01  ｜  表紙を1枚、差し替えてみる</a:t>
            </a:r>
          </a:p>
        </p:txBody>
      </p:sp>
      <p:sp>
        <p:nvSpPr>
          <p:cNvPr id="6" name="footer-code">
            <a:extLst xmlns:a="http://schemas.openxmlformats.org/drawingml/2006/main">
              <a:ext uri="{FF2B5EF4-FFF2-40B4-BE49-F238E27FC236}">
                <a16:creationId xmlns:a16="http://schemas.microsoft.com/office/drawing/2014/main" id="{BD445B7D-4857-488E-8C82-7FB6DCC0A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G14-B / CTA</a:t>
            </a:r>
          </a:p>
        </p:txBody>
      </p:sp>
      <p:sp>
        <p:nvSpPr>
          <p:cNvPr id="7" name="footer-page">
            <a:extLst xmlns:a="http://schemas.openxmlformats.org/drawingml/2006/main">
              <a:ext uri="{FF2B5EF4-FFF2-40B4-BE49-F238E27FC236}">
                <a16:creationId xmlns:a16="http://schemas.microsoft.com/office/drawing/2014/main" id="{D1D52396-BD53-45CD-9E77-6DC860A8E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764546181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kicker">
            <a:extLst xmlns:a="http://schemas.openxmlformats.org/drawingml/2006/main">
              <a:ext uri="{FF2B5EF4-FFF2-40B4-BE49-F238E27FC236}">
                <a16:creationId xmlns:a16="http://schemas.microsoft.com/office/drawing/2014/main" id="{BB8B7C7C-D938-41DF-BF89-A1D3282DB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TABLE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50758CC-051C-43D7-B5A7-D9ABCEA3E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4週間カリキュラムの全体像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5204BD78-2272-4A03-8BA2-402C88FE59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CURRICULUM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48A05B2C-1575-464B-84E6-8AA0BE5E08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9F95BA5C-F155-43C2-B675-364210B654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graphicFrame>
        <p:nvGraphicFramePr>
          <p:cNvPr id="15" name=""/>
          <p:cNvGraphicFramePr/>
          <p:nvPr/>
        </p:nvGraphicFramePr>
        <p:xfrm>
          <a:off xmlns:a="http://schemas.openxmlformats.org/drawingml/2006/main" x="685800" y="2000250"/>
          <a:ext xmlns:a="http://schemas.openxmlformats.org/drawingml/2006/main" cx="10820400" cy="333375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2705100"/>
                <a:gridCol w="2705100"/>
                <a:gridCol w="2705100"/>
                <a:gridCol w="2705100"/>
              </a:tblGrid>
              <a:tr h="666750">
                <a:tc>
                  <a:txBody>
                    <a:bodyPr/>
                    <a:lstStyle/>
                    <a:p>
                      <a:pPr algn="ctr"/>
                      <a:r>
                        <a:rPr sz="1425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  <a:cs typeface="Yu Gothic"/>
                        </a:rPr>
                        <a:t>週</a:t>
                      </a:r>
                    </a:p>
                  </a:txBody>
                  <a:tcPr marL="91440" marR="91440" marT="45720" marB="45720" anchor="ctr">
                    <a:solidFill>
                      <a:srgbClr val="071A2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  <a:cs typeface="Yu Gothic"/>
                        </a:rPr>
                        <a:t>テーマ</a:t>
                      </a:r>
                    </a:p>
                  </a:txBody>
                  <a:tcPr marL="91440" marR="91440" marT="45720" marB="45720" anchor="ctr">
                    <a:solidFill>
                      <a:srgbClr val="071A2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  <a:cs typeface="Yu Gothic"/>
                        </a:rPr>
                        <a:t>実践</a:t>
                      </a:r>
                    </a:p>
                  </a:txBody>
                  <a:tcPr marL="91440" marR="91440" marT="45720" marB="45720" anchor="ctr">
                    <a:solidFill>
                      <a:srgbClr val="071A2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425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  <a:cs typeface="Yu Gothic"/>
                        </a:rPr>
                        <a:t>持ち帰るもの</a:t>
                      </a:r>
                    </a:p>
                  </a:txBody>
                  <a:tcPr marL="91440" marR="91440" marT="45720" marB="45720" anchor="ctr">
                    <a:solidFill>
                      <a:srgbClr val="071A2F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ctr"/>
                      <a:r>
                        <a:rPr sz="1350" b="1">
                          <a:solidFill>
                            <a:srgbClr val="0AA4B5"/>
                          </a:solidFill>
                          <a:latin typeface="Yu Gothic"/>
                          <a:ea typeface="Yu Gothic"/>
                          <a:cs typeface="Yu Gothic"/>
                        </a:rPr>
                        <a:t>1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基礎を理解する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用語をそろえる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判断の土台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ctr"/>
                      <a:r>
                        <a:rPr sz="1350" b="1">
                          <a:solidFill>
                            <a:srgbClr val="0AA4B5"/>
                          </a:solidFill>
                          <a:latin typeface="Yu Gothic"/>
                          <a:ea typeface="Yu Gothic"/>
                          <a:cs typeface="Yu Gothic"/>
                        </a:rPr>
                        <a:t>2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型を使ってみる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例題を1つ完成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再現できる手順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ctr"/>
                      <a:r>
                        <a:rPr sz="1350" b="1">
                          <a:solidFill>
                            <a:srgbClr val="0AA4B5"/>
                          </a:solidFill>
                          <a:latin typeface="Yu Gothic"/>
                          <a:ea typeface="Yu Gothic"/>
                          <a:cs typeface="Yu Gothic"/>
                        </a:rPr>
                        <a:t>3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自分の仕事へ置換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実案件で試す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使える成果物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ctr"/>
                      <a:r>
                        <a:rPr sz="1350" b="1">
                          <a:solidFill>
                            <a:srgbClr val="0AA4B5"/>
                          </a:solidFill>
                          <a:latin typeface="Yu Gothic"/>
                          <a:ea typeface="Yu Gothic"/>
                          <a:cs typeface="Yu Gothic"/>
                        </a:rPr>
                        <a:t>4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改善して定着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振り返りと修正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50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次の行動計画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</a:tr>
            </a:tbl>
          </a:graphicData>
        </a:graphic>
      </p:graphicFrame>
      <p:sp>
        <p:nvSpPr>
          <p:cNvPr id="7" name="table-note">
            <a:extLst xmlns:a="http://schemas.openxmlformats.org/drawingml/2006/main">
              <a:ext uri="{FF2B5EF4-FFF2-40B4-BE49-F238E27FC236}">
                <a16:creationId xmlns:a16="http://schemas.microsoft.com/office/drawing/2014/main" id="{96AF9A3E-B548-4E1F-99F0-078D7D7EDC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5800" y="5562600"/>
            <a:ext cx="7429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275" b="0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75" b="0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項目は4列まで。重要な列だけ色で強調する。</a:t>
            </a:r>
          </a:p>
        </p:txBody>
      </p:sp>
      <p:sp>
        <p:nvSpPr>
          <p:cNvPr id="8" name="footer-code">
            <a:extLst xmlns:a="http://schemas.openxmlformats.org/drawingml/2006/main">
              <a:ext uri="{FF2B5EF4-FFF2-40B4-BE49-F238E27FC236}">
                <a16:creationId xmlns:a16="http://schemas.microsoft.com/office/drawing/2014/main" id="{3276535A-AD62-4636-B16C-205E43166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S01 / TABLE</a:t>
            </a:r>
          </a:p>
        </p:txBody>
      </p:sp>
      <p:sp>
        <p:nvSpPr>
          <p:cNvPr id="9" name="footer-page">
            <a:extLst xmlns:a="http://schemas.openxmlformats.org/drawingml/2006/main">
              <a:ext uri="{FF2B5EF4-FFF2-40B4-BE49-F238E27FC236}">
                <a16:creationId xmlns:a16="http://schemas.microsoft.com/office/drawing/2014/main" id="{5BADD95A-61C3-4372-B2B0-58DB723C66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986484228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kicker">
            <a:extLst xmlns:a="http://schemas.openxmlformats.org/drawingml/2006/main">
              <a:ext uri="{FF2B5EF4-FFF2-40B4-BE49-F238E27FC236}">
                <a16:creationId xmlns:a16="http://schemas.microsoft.com/office/drawing/2014/main" id="{09AED3F1-89D6-422E-8809-5EEDDF00C4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TREE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D2DAB94-F885-4D30-8BC3-C4DB5474FF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伝わらない原因を、3つに分解する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1EC41D6F-CE92-4EA3-81A0-9AEB61A01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STRUCTURE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42869634-A780-416B-A070-6096EF9C2A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404147C4-F26C-4833-8319-1F6A8EA88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tree-parent">
            <a:extLst xmlns:a="http://schemas.openxmlformats.org/drawingml/2006/main">
              <a:ext uri="{FF2B5EF4-FFF2-40B4-BE49-F238E27FC236}">
                <a16:creationId xmlns:a16="http://schemas.microsoft.com/office/drawing/2014/main" id="{0E0D4B81-48FE-4181-947F-30569651DE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191000" y="1885950"/>
            <a:ext cx="3810000" cy="742950"/>
          </a:xfrm>
          <a:prstGeom xmlns:a="http://schemas.openxmlformats.org/drawingml/2006/main" prst="roundRect">
            <a:avLst>
              <a:gd name="adj" fmla="val 23077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6"/>
          <a:fontRef xmlns:a="http://schemas.openxmlformats.org/drawingml/2006/main" idx="major"/>
        </p:style>
      </p:sp>
      <p:sp>
        <p:nvSpPr>
          <p:cNvPr id="7" name="tree-parent-label">
            <a:extLst xmlns:a="http://schemas.openxmlformats.org/drawingml/2006/main">
              <a:ext uri="{FF2B5EF4-FFF2-40B4-BE49-F238E27FC236}">
                <a16:creationId xmlns:a16="http://schemas.microsoft.com/office/drawing/2014/main" id="{D76A28F0-C20C-4774-8032-1B9BFBC99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191000" y="1885950"/>
            <a:ext cx="3810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伝わらない</a:t>
            </a:r>
          </a:p>
        </p:txBody>
      </p:sp>
      <p:sp>
        <p:nvSpPr>
          <p:cNvPr id="8" name="tree-child-0">
            <a:extLst xmlns:a="http://schemas.openxmlformats.org/drawingml/2006/main">
              <a:ext uri="{FF2B5EF4-FFF2-40B4-BE49-F238E27FC236}">
                <a16:creationId xmlns:a16="http://schemas.microsoft.com/office/drawing/2014/main" id="{27C35B99-2272-4469-9D7A-CF893851A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09650" y="3581400"/>
            <a:ext cx="2819400" cy="1104900"/>
          </a:xfrm>
          <a:prstGeom xmlns:a="http://schemas.openxmlformats.org/drawingml/2006/main" prst="roundRect">
            <a:avLst>
              <a:gd name="adj" fmla="val 1551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9" name="tree-child-title-0">
            <a:extLst xmlns:a="http://schemas.openxmlformats.org/drawingml/2006/main">
              <a:ext uri="{FF2B5EF4-FFF2-40B4-BE49-F238E27FC236}">
                <a16:creationId xmlns:a16="http://schemas.microsoft.com/office/drawing/2014/main" id="{CCFCD5A5-AB7D-4FF2-BE64-768FCCE072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200150" y="3733800"/>
            <a:ext cx="24384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7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情報</a:t>
            </a:r>
          </a:p>
        </p:txBody>
      </p:sp>
      <p:sp>
        <p:nvSpPr>
          <p:cNvPr id="10" name="tree-child-body-0">
            <a:extLst xmlns:a="http://schemas.openxmlformats.org/drawingml/2006/main">
              <a:ext uri="{FF2B5EF4-FFF2-40B4-BE49-F238E27FC236}">
                <a16:creationId xmlns:a16="http://schemas.microsoft.com/office/drawing/2014/main" id="{13A82F9C-C286-4882-BB72-B65DE9119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200150" y="4171950"/>
            <a:ext cx="24384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多すぎる</a:t>
            </a:r>
          </a:p>
        </p:txBody>
      </p:sp>
      <p:cxnSp>
        <p:nvCxnSpPr>
          <p:cNvPr id="33" name=""/>
          <p:cNvCxnSpPr>
            <a:stCxn xmlns:a="http://schemas.openxmlformats.org/drawingml/2006/main" id="6" idx="2"/>
            <a:endCxn xmlns:a="http://schemas.openxmlformats.org/drawingml/2006/main" id="8" idx="0"/>
          </p:cNvCxnSpPr>
          <p:nvPr/>
        </p:nvCxnSpPr>
        <p:spPr>
          <a:xfrm xmlns:a="http://schemas.openxmlformats.org/drawingml/2006/main" flipH="1">
            <a:off x="2419350" y="2628900"/>
            <a:ext cx="3676650" cy="952500"/>
          </a:xfrm>
          <a:prstGeom xmlns:a="http://schemas.openxmlformats.org/drawingml/2006/main" prst="bentConnector4">
            <a:avLst>
              <a:gd name="adj1" fmla="val 0"/>
              <a:gd name="adj2" fmla="val 50000"/>
            </a:avLst>
          </a:prstGeom>
          <a:ln xmlns:a="http://schemas.openxmlformats.org/drawingml/2006/main" w="28575">
            <a:solidFill>
              <a:srgbClr val="0AA4B5"/>
            </a:solidFill>
            <a:prstDash val="solid"/>
            <a:headEnd type="none" w="med" len="med"/>
          </a:ln>
        </p:spPr>
      </p:cxnSp>
      <p:sp>
        <p:nvSpPr>
          <p:cNvPr id="12" name="tree-child-1">
            <a:extLst xmlns:a="http://schemas.openxmlformats.org/drawingml/2006/main">
              <a:ext uri="{FF2B5EF4-FFF2-40B4-BE49-F238E27FC236}">
                <a16:creationId xmlns:a16="http://schemas.microsoft.com/office/drawing/2014/main" id="{F3D6EE4A-1200-470C-B68A-59C5C79A0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686300" y="3581400"/>
            <a:ext cx="2819400" cy="1104900"/>
          </a:xfrm>
          <a:prstGeom xmlns:a="http://schemas.openxmlformats.org/drawingml/2006/main" prst="roundRect">
            <a:avLst>
              <a:gd name="adj" fmla="val 15517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3" name="tree-child-title-1">
            <a:extLst xmlns:a="http://schemas.openxmlformats.org/drawingml/2006/main">
              <a:ext uri="{FF2B5EF4-FFF2-40B4-BE49-F238E27FC236}">
                <a16:creationId xmlns:a16="http://schemas.microsoft.com/office/drawing/2014/main" id="{CF7AAA44-E341-4957-A7CB-38A28A04D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876800" y="3733800"/>
            <a:ext cx="24384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7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構造</a:t>
            </a:r>
          </a:p>
        </p:txBody>
      </p:sp>
      <p:sp>
        <p:nvSpPr>
          <p:cNvPr id="14" name="tree-child-body-1">
            <a:extLst xmlns:a="http://schemas.openxmlformats.org/drawingml/2006/main">
              <a:ext uri="{FF2B5EF4-FFF2-40B4-BE49-F238E27FC236}">
                <a16:creationId xmlns:a16="http://schemas.microsoft.com/office/drawing/2014/main" id="{3D3EE872-68E5-49A9-BA6C-6F638515D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876800" y="4171950"/>
            <a:ext cx="24384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順番が曖昧</a:t>
            </a:r>
          </a:p>
        </p:txBody>
      </p:sp>
      <p:cxnSp>
        <p:nvCxnSpPr>
          <p:cNvPr id="37" name=""/>
          <p:cNvCxnSpPr>
            <a:stCxn xmlns:a="http://schemas.openxmlformats.org/drawingml/2006/main" id="6" idx="2"/>
            <a:endCxn xmlns:a="http://schemas.openxmlformats.org/drawingml/2006/main" id="12" idx="0"/>
          </p:cNvCxnSpPr>
          <p:nvPr/>
        </p:nvCxnSpPr>
        <p:spPr>
          <a:xfrm xmlns:a="http://schemas.openxmlformats.org/drawingml/2006/main">
            <a:off x="6096000" y="2628900"/>
            <a:ext cx="0" cy="95250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0AA4B5"/>
            </a:solidFill>
            <a:prstDash val="solid"/>
            <a:headEnd type="none" w="med" len="med"/>
          </a:ln>
        </p:spPr>
      </p:cxnSp>
      <p:sp>
        <p:nvSpPr>
          <p:cNvPr id="16" name="tree-child-2">
            <a:extLst xmlns:a="http://schemas.openxmlformats.org/drawingml/2006/main">
              <a:ext uri="{FF2B5EF4-FFF2-40B4-BE49-F238E27FC236}">
                <a16:creationId xmlns:a16="http://schemas.microsoft.com/office/drawing/2014/main" id="{2A273ECF-3EEA-4CB4-8901-D4EFE8A4A5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362950" y="3581400"/>
            <a:ext cx="2819400" cy="1104900"/>
          </a:xfrm>
          <a:prstGeom xmlns:a="http://schemas.openxmlformats.org/drawingml/2006/main" prst="roundRect">
            <a:avLst>
              <a:gd name="adj" fmla="val 1551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7" name="tree-child-title-2">
            <a:extLst xmlns:a="http://schemas.openxmlformats.org/drawingml/2006/main">
              <a:ext uri="{FF2B5EF4-FFF2-40B4-BE49-F238E27FC236}">
                <a16:creationId xmlns:a16="http://schemas.microsoft.com/office/drawing/2014/main" id="{21F0BE9C-2DCC-47B3-BD59-E4416D38FE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553450" y="3733800"/>
            <a:ext cx="24384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7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行動</a:t>
            </a:r>
          </a:p>
        </p:txBody>
      </p:sp>
      <p:sp>
        <p:nvSpPr>
          <p:cNvPr id="18" name="tree-child-body-2">
            <a:extLst xmlns:a="http://schemas.openxmlformats.org/drawingml/2006/main">
              <a:ext uri="{FF2B5EF4-FFF2-40B4-BE49-F238E27FC236}">
                <a16:creationId xmlns:a16="http://schemas.microsoft.com/office/drawing/2014/main" id="{90445A7D-67FF-45A6-A631-CD57D20F18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553450" y="4171950"/>
            <a:ext cx="24384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次が見えない</a:t>
            </a:r>
          </a:p>
        </p:txBody>
      </p:sp>
      <p:cxnSp>
        <p:nvCxnSpPr>
          <p:cNvPr id="41" name=""/>
          <p:cNvCxnSpPr>
            <a:stCxn xmlns:a="http://schemas.openxmlformats.org/drawingml/2006/main" id="6" idx="2"/>
            <a:endCxn xmlns:a="http://schemas.openxmlformats.org/drawingml/2006/main" id="16" idx="0"/>
          </p:cNvCxnSpPr>
          <p:nvPr/>
        </p:nvCxnSpPr>
        <p:spPr>
          <a:xfrm xmlns:a="http://schemas.openxmlformats.org/drawingml/2006/main">
            <a:off x="6096000" y="2628900"/>
            <a:ext cx="3676650" cy="952500"/>
          </a:xfrm>
          <a:prstGeom xmlns:a="http://schemas.openxmlformats.org/drawingml/2006/main" prst="bentConnector4">
            <a:avLst>
              <a:gd name="adj1" fmla="val 0"/>
              <a:gd name="adj2" fmla="val 50000"/>
            </a:avLst>
          </a:prstGeom>
          <a:ln xmlns:a="http://schemas.openxmlformats.org/drawingml/2006/main" w="28575">
            <a:solidFill>
              <a:srgbClr val="0AA4B5"/>
            </a:solidFill>
            <a:prstDash val="solid"/>
            <a:headEnd type="none" w="med" len="med"/>
          </a:ln>
        </p:spPr>
      </p:cxnSp>
      <p:sp>
        <p:nvSpPr>
          <p:cNvPr id="20" name="tree-conclusion">
            <a:extLst xmlns:a="http://schemas.openxmlformats.org/drawingml/2006/main">
              <a:ext uri="{FF2B5EF4-FFF2-40B4-BE49-F238E27FC236}">
                <a16:creationId xmlns:a16="http://schemas.microsoft.com/office/drawing/2014/main" id="{8C86F6B7-34D6-408E-80F2-4595B4AB06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952750" y="5162550"/>
            <a:ext cx="6286500" cy="514350"/>
          </a:xfrm>
          <a:prstGeom xmlns:a="http://schemas.openxmlformats.org/drawingml/2006/main" prst="roundRect">
            <a:avLst>
              <a:gd name="adj" fmla="val 25926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分解すると、直す場所が見える</a:t>
            </a:r>
          </a:p>
        </p:txBody>
      </p:sp>
      <p:sp>
        <p:nvSpPr>
          <p:cNvPr id="21" name="footer-code">
            <a:extLst xmlns:a="http://schemas.openxmlformats.org/drawingml/2006/main">
              <a:ext uri="{FF2B5EF4-FFF2-40B4-BE49-F238E27FC236}">
                <a16:creationId xmlns:a16="http://schemas.microsoft.com/office/drawing/2014/main" id="{1EDB7388-FDA7-40C3-83AA-942CF1319C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S02 / TREE</a:t>
            </a:r>
          </a:p>
        </p:txBody>
      </p:sp>
      <p:sp>
        <p:nvSpPr>
          <p:cNvPr id="2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803524C2-8DE3-43F4-A715-96D2E7722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367655884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kicker">
            <a:extLst xmlns:a="http://schemas.openxmlformats.org/drawingml/2006/main">
              <a:ext uri="{FF2B5EF4-FFF2-40B4-BE49-F238E27FC236}">
                <a16:creationId xmlns:a16="http://schemas.microsoft.com/office/drawing/2014/main" id="{72520B6D-1854-4C7D-97F7-58972864CE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PYRAMID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7A16D15-F455-4697-8CDB-6A6FB711D1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成果を支える、学習の3層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B1EFD333-5762-4A5A-9BCD-05F4EE0F92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HIERARCHY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DCEFF993-A382-4448-AC34-ED86BF74D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B75C1ACA-E0D4-4851-B8EB-E09705F234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pyramid-layer-0">
            <a:extLst xmlns:a="http://schemas.openxmlformats.org/drawingml/2006/main">
              <a:ext uri="{FF2B5EF4-FFF2-40B4-BE49-F238E27FC236}">
                <a16:creationId xmlns:a16="http://schemas.microsoft.com/office/drawing/2014/main" id="{92D59478-E800-49D8-80BD-93D02D4992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257550" y="2171700"/>
            <a:ext cx="3238500" cy="819150"/>
          </a:xfrm>
          <a:prstGeom xmlns:a="http://schemas.openxmlformats.org/drawingml/2006/main" prst="roundRect">
            <a:avLst>
              <a:gd name="adj" fmla="val 20930"/>
            </a:avLst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</p:sp>
      <p:sp>
        <p:nvSpPr>
          <p:cNvPr id="7" name="pyramid-title-0">
            <a:extLst xmlns:a="http://schemas.openxmlformats.org/drawingml/2006/main">
              <a:ext uri="{FF2B5EF4-FFF2-40B4-BE49-F238E27FC236}">
                <a16:creationId xmlns:a16="http://schemas.microsoft.com/office/drawing/2014/main" id="{59B0D434-E2B9-40DC-A06C-A05ED37FE3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467100" y="2266950"/>
            <a:ext cx="116586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成果</a:t>
            </a:r>
          </a:p>
        </p:txBody>
      </p:sp>
      <p:sp>
        <p:nvSpPr>
          <p:cNvPr id="8" name="pyramid-sub-0">
            <a:extLst xmlns:a="http://schemas.openxmlformats.org/drawingml/2006/main">
              <a:ext uri="{FF2B5EF4-FFF2-40B4-BE49-F238E27FC236}">
                <a16:creationId xmlns:a16="http://schemas.microsoft.com/office/drawing/2014/main" id="{29181B36-8A9F-4A21-8209-FB9074B8F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488180" y="2266950"/>
            <a:ext cx="181356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自分で使える</a:t>
            </a:r>
          </a:p>
        </p:txBody>
      </p:sp>
      <p:sp>
        <p:nvSpPr>
          <p:cNvPr id="9" name="pyramid-layer-1">
            <a:extLst xmlns:a="http://schemas.openxmlformats.org/drawingml/2006/main">
              <a:ext uri="{FF2B5EF4-FFF2-40B4-BE49-F238E27FC236}">
                <a16:creationId xmlns:a16="http://schemas.microsoft.com/office/drawing/2014/main" id="{98197003-58B0-405C-9B6B-1C65927855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571750" y="3105150"/>
            <a:ext cx="4610100" cy="914400"/>
          </a:xfrm>
          <a:prstGeom xmlns:a="http://schemas.openxmlformats.org/drawingml/2006/main" prst="roundRect">
            <a:avLst>
              <a:gd name="adj" fmla="val 18750"/>
            </a:avLst>
          </a:prstGeom>
          <a:solidFill xmlns:a="http://schemas.openxmlformats.org/drawingml/2006/main">
            <a:srgbClr val="1A6C8A"/>
          </a:solidFill>
          <a:ln xmlns:a="http://schemas.openxmlformats.org/drawingml/2006/main" w="9525">
            <a:solidFill>
              <a:srgbClr val="1A6C8A"/>
            </a:solidFill>
            <a:prstDash val="solid"/>
          </a:ln>
        </p:spPr>
      </p:sp>
      <p:sp>
        <p:nvSpPr>
          <p:cNvPr id="10" name="pyramid-title-1">
            <a:extLst xmlns:a="http://schemas.openxmlformats.org/drawingml/2006/main">
              <a:ext uri="{FF2B5EF4-FFF2-40B4-BE49-F238E27FC236}">
                <a16:creationId xmlns:a16="http://schemas.microsoft.com/office/drawing/2014/main" id="{2CBAE83E-297F-4862-9786-546A595729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781300" y="3200400"/>
            <a:ext cx="1659636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実践</a:t>
            </a:r>
          </a:p>
        </p:txBody>
      </p:sp>
      <p:sp>
        <p:nvSpPr>
          <p:cNvPr id="11" name="pyramid-sub-1">
            <a:extLst xmlns:a="http://schemas.openxmlformats.org/drawingml/2006/main">
              <a:ext uri="{FF2B5EF4-FFF2-40B4-BE49-F238E27FC236}">
                <a16:creationId xmlns:a16="http://schemas.microsoft.com/office/drawing/2014/main" id="{4A400AEE-A3AE-426C-B37C-7428DD979A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323588" y="3200400"/>
            <a:ext cx="2581656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試して直す</a:t>
            </a:r>
          </a:p>
        </p:txBody>
      </p:sp>
      <p:sp>
        <p:nvSpPr>
          <p:cNvPr id="12" name="pyramid-layer-2">
            <a:extLst xmlns:a="http://schemas.openxmlformats.org/drawingml/2006/main">
              <a:ext uri="{FF2B5EF4-FFF2-40B4-BE49-F238E27FC236}">
                <a16:creationId xmlns:a16="http://schemas.microsoft.com/office/drawing/2014/main" id="{E0FB6535-4C7A-43D5-A116-AA75561B3A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809750" y="4133850"/>
            <a:ext cx="6134100" cy="10287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</p:sp>
      <p:sp>
        <p:nvSpPr>
          <p:cNvPr id="13" name="pyramid-title-2">
            <a:extLst xmlns:a="http://schemas.openxmlformats.org/drawingml/2006/main">
              <a:ext uri="{FF2B5EF4-FFF2-40B4-BE49-F238E27FC236}">
                <a16:creationId xmlns:a16="http://schemas.microsoft.com/office/drawing/2014/main" id="{8C75E75D-181A-4593-8382-0E9439FF7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019300" y="4229100"/>
            <a:ext cx="2208276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理解</a:t>
            </a:r>
          </a:p>
        </p:txBody>
      </p:sp>
      <p:sp>
        <p:nvSpPr>
          <p:cNvPr id="14" name="pyramid-sub-2">
            <a:extLst xmlns:a="http://schemas.openxmlformats.org/drawingml/2006/main">
              <a:ext uri="{FF2B5EF4-FFF2-40B4-BE49-F238E27FC236}">
                <a16:creationId xmlns:a16="http://schemas.microsoft.com/office/drawing/2014/main" id="{78CE96E7-0422-4D36-8CDD-9EAD29F81E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140708" y="4229100"/>
            <a:ext cx="3435096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意味と全体像をつかむ</a:t>
            </a:r>
          </a:p>
        </p:txBody>
      </p:sp>
      <p:sp>
        <p:nvSpPr>
          <p:cNvPr id="15" name="pyramid-note">
            <a:extLst xmlns:a="http://schemas.openxmlformats.org/drawingml/2006/main">
              <a:ext uri="{FF2B5EF4-FFF2-40B4-BE49-F238E27FC236}">
                <a16:creationId xmlns:a16="http://schemas.microsoft.com/office/drawing/2014/main" id="{EC8473E1-AF1E-4BDF-B3BC-FCE2F81A52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420100" y="2857500"/>
            <a:ext cx="2476500" cy="1200150"/>
          </a:xfrm>
          <a:prstGeom xmlns:a="http://schemas.openxmlformats.org/drawingml/2006/main" prst="roundRect">
            <a:avLst>
              <a:gd name="adj" fmla="val 15873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96641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上だけを急がず、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下の層から積み上げる</a:t>
            </a:r>
          </a:p>
        </p:txBody>
      </p:sp>
      <p:sp>
        <p:nvSpPr>
          <p:cNvPr id="16" name="pyramid-arrow">
            <a:extLst xmlns:a="http://schemas.openxmlformats.org/drawingml/2006/main">
              <a:ext uri="{FF2B5EF4-FFF2-40B4-BE49-F238E27FC236}">
                <a16:creationId xmlns:a16="http://schemas.microsoft.com/office/drawing/2014/main" id="{84F01AA0-86B3-4013-BB68-8C8BD448E5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258300" y="4229100"/>
            <a:ext cx="8001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375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375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↑</a:t>
            </a:r>
          </a:p>
        </p:txBody>
      </p:sp>
      <p:sp>
        <p:nvSpPr>
          <p:cNvPr id="17" name="footer-code">
            <a:extLst xmlns:a="http://schemas.openxmlformats.org/drawingml/2006/main">
              <a:ext uri="{FF2B5EF4-FFF2-40B4-BE49-F238E27FC236}">
                <a16:creationId xmlns:a16="http://schemas.microsoft.com/office/drawing/2014/main" id="{EA9AB979-B662-454F-B06B-CCB5D3B551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S03 / PYRAMID</a:t>
            </a:r>
          </a:p>
        </p:txBody>
      </p:sp>
      <p:sp>
        <p:nvSpPr>
          <p:cNvPr id="18" name="footer-page">
            <a:extLst xmlns:a="http://schemas.openxmlformats.org/drawingml/2006/main">
              <a:ext uri="{FF2B5EF4-FFF2-40B4-BE49-F238E27FC236}">
                <a16:creationId xmlns:a16="http://schemas.microsoft.com/office/drawing/2014/main" id="{224C1B06-973C-4889-8C90-C5C9CD591C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10805058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kicker">
            <a:extLst xmlns:a="http://schemas.openxmlformats.org/drawingml/2006/main">
              <a:ext uri="{FF2B5EF4-FFF2-40B4-BE49-F238E27FC236}">
                <a16:creationId xmlns:a16="http://schemas.microsoft.com/office/drawing/2014/main" id="{53D08656-112E-432C-B0C9-50CB12320D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HORIZONTAL FLOW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AED5659-2C6E-48C5-9013-3BE21A26C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テーマから完成まで、5つの工程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CD828302-4109-45F4-A664-6AC385885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PROCESS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5B3BC925-C537-4174-8054-F3C81998A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29E32725-1CBF-48C3-994C-03009BC6A4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flow-node-0">
            <a:extLst xmlns:a="http://schemas.openxmlformats.org/drawingml/2006/main">
              <a:ext uri="{FF2B5EF4-FFF2-40B4-BE49-F238E27FC236}">
                <a16:creationId xmlns:a16="http://schemas.microsoft.com/office/drawing/2014/main" id="{E12AA5E9-1B11-4F44-89B9-02FBF31B9B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2609850"/>
            <a:ext cx="1790700" cy="146685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7" name="flow-n-0">
            <a:extLst xmlns:a="http://schemas.openxmlformats.org/drawingml/2006/main">
              <a:ext uri="{FF2B5EF4-FFF2-40B4-BE49-F238E27FC236}">
                <a16:creationId xmlns:a16="http://schemas.microsoft.com/office/drawing/2014/main" id="{0B653E12-63BC-4D37-A2C9-1A994785AD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00100" y="2800350"/>
            <a:ext cx="1409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01</a:t>
            </a:r>
          </a:p>
        </p:txBody>
      </p:sp>
      <p:sp>
        <p:nvSpPr>
          <p:cNvPr id="8" name="flow-title-0">
            <a:extLst xmlns:a="http://schemas.openxmlformats.org/drawingml/2006/main">
              <a:ext uri="{FF2B5EF4-FFF2-40B4-BE49-F238E27FC236}">
                <a16:creationId xmlns:a16="http://schemas.microsoft.com/office/drawing/2014/main" id="{DE2B9F7C-766A-4F47-85C1-078C3C046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81050" y="3219450"/>
            <a:ext cx="14478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決める</a:t>
            </a:r>
          </a:p>
        </p:txBody>
      </p:sp>
      <p:sp>
        <p:nvSpPr>
          <p:cNvPr id="9" name="flow-node-1">
            <a:extLst xmlns:a="http://schemas.openxmlformats.org/drawingml/2006/main">
              <a:ext uri="{FF2B5EF4-FFF2-40B4-BE49-F238E27FC236}">
                <a16:creationId xmlns:a16="http://schemas.microsoft.com/office/drawing/2014/main" id="{1DB20083-9898-4D89-8556-8B2F143406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847975" y="2609850"/>
            <a:ext cx="1790700" cy="146685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0" name="flow-n-1">
            <a:extLst xmlns:a="http://schemas.openxmlformats.org/drawingml/2006/main">
              <a:ext uri="{FF2B5EF4-FFF2-40B4-BE49-F238E27FC236}">
                <a16:creationId xmlns:a16="http://schemas.microsoft.com/office/drawing/2014/main" id="{20C9952F-1260-4F21-9EB5-5DCE86BD9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038475" y="2800350"/>
            <a:ext cx="1409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02</a:t>
            </a:r>
          </a:p>
        </p:txBody>
      </p:sp>
      <p:sp>
        <p:nvSpPr>
          <p:cNvPr id="11" name="flow-title-1">
            <a:extLst xmlns:a="http://schemas.openxmlformats.org/drawingml/2006/main">
              <a:ext uri="{FF2B5EF4-FFF2-40B4-BE49-F238E27FC236}">
                <a16:creationId xmlns:a16="http://schemas.microsoft.com/office/drawing/2014/main" id="{9FE603A8-8DBC-4A2D-AB88-63F0EDD905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019425" y="3219450"/>
            <a:ext cx="14478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書く</a:t>
            </a:r>
          </a:p>
        </p:txBody>
      </p:sp>
      <p:sp>
        <p:nvSpPr>
          <p:cNvPr id="12" name="flow-node-2">
            <a:extLst xmlns:a="http://schemas.openxmlformats.org/drawingml/2006/main">
              <a:ext uri="{FF2B5EF4-FFF2-40B4-BE49-F238E27FC236}">
                <a16:creationId xmlns:a16="http://schemas.microsoft.com/office/drawing/2014/main" id="{84DE1AEF-2032-433B-A0D6-E9E99F4D49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086350" y="2609850"/>
            <a:ext cx="1790700" cy="146685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3" name="flow-n-2">
            <a:extLst xmlns:a="http://schemas.openxmlformats.org/drawingml/2006/main">
              <a:ext uri="{FF2B5EF4-FFF2-40B4-BE49-F238E27FC236}">
                <a16:creationId xmlns:a16="http://schemas.microsoft.com/office/drawing/2014/main" id="{F2F0532C-F7EE-4C34-8CF3-D5D1A756F3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276850" y="2800350"/>
            <a:ext cx="1409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03</a:t>
            </a:r>
          </a:p>
        </p:txBody>
      </p:sp>
      <p:sp>
        <p:nvSpPr>
          <p:cNvPr id="14" name="flow-title-2">
            <a:extLst xmlns:a="http://schemas.openxmlformats.org/drawingml/2006/main">
              <a:ext uri="{FF2B5EF4-FFF2-40B4-BE49-F238E27FC236}">
                <a16:creationId xmlns:a16="http://schemas.microsoft.com/office/drawing/2014/main" id="{6D7ABCF2-4F5C-4DCD-A162-73AFEC5793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257800" y="3219450"/>
            <a:ext cx="14478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選ぶ</a:t>
            </a:r>
          </a:p>
        </p:txBody>
      </p:sp>
      <p:sp>
        <p:nvSpPr>
          <p:cNvPr id="15" name="flow-node-3">
            <a:extLst xmlns:a="http://schemas.openxmlformats.org/drawingml/2006/main">
              <a:ext uri="{FF2B5EF4-FFF2-40B4-BE49-F238E27FC236}">
                <a16:creationId xmlns:a16="http://schemas.microsoft.com/office/drawing/2014/main" id="{A5F53D2F-A12B-42CA-930C-2F94991AEC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324725" y="2609850"/>
            <a:ext cx="1790700" cy="146685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6" name="flow-n-3">
            <a:extLst xmlns:a="http://schemas.openxmlformats.org/drawingml/2006/main">
              <a:ext uri="{FF2B5EF4-FFF2-40B4-BE49-F238E27FC236}">
                <a16:creationId xmlns:a16="http://schemas.microsoft.com/office/drawing/2014/main" id="{7D048677-8C3A-4FF4-B734-F22D160AC8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515225" y="2800350"/>
            <a:ext cx="1409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04</a:t>
            </a:r>
          </a:p>
        </p:txBody>
      </p:sp>
      <p:sp>
        <p:nvSpPr>
          <p:cNvPr id="17" name="flow-title-3">
            <a:extLst xmlns:a="http://schemas.openxmlformats.org/drawingml/2006/main">
              <a:ext uri="{FF2B5EF4-FFF2-40B4-BE49-F238E27FC236}">
                <a16:creationId xmlns:a16="http://schemas.microsoft.com/office/drawing/2014/main" id="{352F6A55-F20F-446C-A1E5-953F226341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496175" y="3219450"/>
            <a:ext cx="14478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つくる</a:t>
            </a:r>
          </a:p>
        </p:txBody>
      </p:sp>
      <p:sp>
        <p:nvSpPr>
          <p:cNvPr id="18" name="flow-node-4">
            <a:extLst xmlns:a="http://schemas.openxmlformats.org/drawingml/2006/main">
              <a:ext uri="{FF2B5EF4-FFF2-40B4-BE49-F238E27FC236}">
                <a16:creationId xmlns:a16="http://schemas.microsoft.com/office/drawing/2014/main" id="{5A77579F-2C08-4634-94DC-6B10F962F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563100" y="2609850"/>
            <a:ext cx="1790700" cy="146685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9" name="flow-n-4">
            <a:extLst xmlns:a="http://schemas.openxmlformats.org/drawingml/2006/main">
              <a:ext uri="{FF2B5EF4-FFF2-40B4-BE49-F238E27FC236}">
                <a16:creationId xmlns:a16="http://schemas.microsoft.com/office/drawing/2014/main" id="{FD393E26-D511-4363-9209-AADBE26844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753600" y="2800350"/>
            <a:ext cx="1409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57CAD2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57CAD2"/>
                </a:solidFill>
                <a:latin typeface="Yu Gothic"/>
                <a:ea typeface="Yu Gothic"/>
                <a:cs typeface="Yu Gothic"/>
              </a:rPr>
              <a:t>05</a:t>
            </a:r>
          </a:p>
        </p:txBody>
      </p:sp>
      <p:sp>
        <p:nvSpPr>
          <p:cNvPr id="20" name="flow-title-4">
            <a:extLst xmlns:a="http://schemas.openxmlformats.org/drawingml/2006/main">
              <a:ext uri="{FF2B5EF4-FFF2-40B4-BE49-F238E27FC236}">
                <a16:creationId xmlns:a16="http://schemas.microsoft.com/office/drawing/2014/main" id="{EF3022C8-2D7A-455C-A339-31993905B7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734550" y="3219450"/>
            <a:ext cx="14478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磨く</a:t>
            </a:r>
          </a:p>
        </p:txBody>
      </p:sp>
      <p:cxnSp>
        <p:nvCxnSpPr>
          <p:cNvPr id="48" name=""/>
          <p:cNvCxnSpPr>
            <a:stCxn xmlns:a="http://schemas.openxmlformats.org/drawingml/2006/main" id="9" idx="1"/>
            <a:endCxn xmlns:a="http://schemas.openxmlformats.org/drawingml/2006/main" id="6" idx="3"/>
          </p:cNvCxnSpPr>
          <p:nvPr/>
        </p:nvCxnSpPr>
        <p:spPr>
          <a:xfrm xmlns:a="http://schemas.openxmlformats.org/drawingml/2006/main" flipH="1">
            <a:off x="2400300" y="3343275"/>
            <a:ext cx="44767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0AA4B5"/>
            </a:solidFill>
            <a:prstDash val="solid"/>
            <a:headEnd type="triangle" w="sm" len="sm"/>
          </a:ln>
        </p:spPr>
      </p:cxnSp>
      <p:cxnSp>
        <p:nvCxnSpPr>
          <p:cNvPr id="49" name=""/>
          <p:cNvCxnSpPr>
            <a:stCxn xmlns:a="http://schemas.openxmlformats.org/drawingml/2006/main" id="12" idx="1"/>
            <a:endCxn xmlns:a="http://schemas.openxmlformats.org/drawingml/2006/main" id="9" idx="3"/>
          </p:cNvCxnSpPr>
          <p:nvPr/>
        </p:nvCxnSpPr>
        <p:spPr>
          <a:xfrm xmlns:a="http://schemas.openxmlformats.org/drawingml/2006/main" flipH="1">
            <a:off x="4638675" y="3343275"/>
            <a:ext cx="44767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0AA4B5"/>
            </a:solidFill>
            <a:prstDash val="solid"/>
            <a:headEnd type="triangle" w="sm" len="sm"/>
          </a:ln>
        </p:spPr>
      </p:cxnSp>
      <p:cxnSp>
        <p:nvCxnSpPr>
          <p:cNvPr id="50" name=""/>
          <p:cNvCxnSpPr>
            <a:stCxn xmlns:a="http://schemas.openxmlformats.org/drawingml/2006/main" id="15" idx="1"/>
            <a:endCxn xmlns:a="http://schemas.openxmlformats.org/drawingml/2006/main" id="12" idx="3"/>
          </p:cNvCxnSpPr>
          <p:nvPr/>
        </p:nvCxnSpPr>
        <p:spPr>
          <a:xfrm xmlns:a="http://schemas.openxmlformats.org/drawingml/2006/main" flipH="1">
            <a:off x="6877050" y="3343275"/>
            <a:ext cx="44767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0AA4B5"/>
            </a:solidFill>
            <a:prstDash val="solid"/>
            <a:headEnd type="triangle" w="sm" len="sm"/>
          </a:ln>
        </p:spPr>
      </p:cxnSp>
      <p:cxnSp>
        <p:nvCxnSpPr>
          <p:cNvPr id="51" name=""/>
          <p:cNvCxnSpPr>
            <a:stCxn xmlns:a="http://schemas.openxmlformats.org/drawingml/2006/main" id="18" idx="1"/>
            <a:endCxn xmlns:a="http://schemas.openxmlformats.org/drawingml/2006/main" id="15" idx="3"/>
          </p:cNvCxnSpPr>
          <p:nvPr/>
        </p:nvCxnSpPr>
        <p:spPr>
          <a:xfrm xmlns:a="http://schemas.openxmlformats.org/drawingml/2006/main" flipH="1">
            <a:off x="9115425" y="3343275"/>
            <a:ext cx="44767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0AA4B5"/>
            </a:solidFill>
            <a:prstDash val="solid"/>
            <a:headEnd type="triangle" w="sm" len="sm"/>
          </a:ln>
        </p:spPr>
      </p:cxnSp>
      <p:sp>
        <p:nvSpPr>
          <p:cNvPr id="25" name="flow-sub">
            <a:extLst xmlns:a="http://schemas.openxmlformats.org/drawingml/2006/main">
              <a:ext uri="{FF2B5EF4-FFF2-40B4-BE49-F238E27FC236}">
                <a16:creationId xmlns:a16="http://schemas.microsoft.com/office/drawing/2014/main" id="{156D6530-13C9-4E5A-BABD-43E83F9E1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647950" y="4629150"/>
            <a:ext cx="6896100" cy="552450"/>
          </a:xfrm>
          <a:prstGeom xmlns:a="http://schemas.openxmlformats.org/drawingml/2006/main" prst="roundRect">
            <a:avLst>
              <a:gd name="adj" fmla="val 24138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目的 → 原稿 → 型 → 制作 → 検証</a:t>
            </a:r>
          </a:p>
        </p:txBody>
      </p:sp>
      <p:sp>
        <p:nvSpPr>
          <p:cNvPr id="26" name="footer-code">
            <a:extLst xmlns:a="http://schemas.openxmlformats.org/drawingml/2006/main">
              <a:ext uri="{FF2B5EF4-FFF2-40B4-BE49-F238E27FC236}">
                <a16:creationId xmlns:a16="http://schemas.microsoft.com/office/drawing/2014/main" id="{2D4AD556-5735-4DC9-AC86-E5FF9FF518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S04 / HORIZONTAL FLOW</a:t>
            </a:r>
          </a:p>
        </p:txBody>
      </p:sp>
      <p:sp>
        <p:nvSpPr>
          <p:cNvPr id="27" name="footer-page">
            <a:extLst xmlns:a="http://schemas.openxmlformats.org/drawingml/2006/main">
              <a:ext uri="{FF2B5EF4-FFF2-40B4-BE49-F238E27FC236}">
                <a16:creationId xmlns:a16="http://schemas.microsoft.com/office/drawing/2014/main" id="{E4895ABB-1A7F-42F8-8CF3-2E7D0C777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03277321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0" name="kicker">
            <a:extLst xmlns:a="http://schemas.openxmlformats.org/drawingml/2006/main">
              <a:ext uri="{FF2B5EF4-FFF2-40B4-BE49-F238E27FC236}">
                <a16:creationId xmlns:a16="http://schemas.microsoft.com/office/drawing/2014/main" id="{AA98B706-6906-4759-B204-C38EC6390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AGENDA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D947D2E-4F37-4EB1-94C3-CC85D311CB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テンプレートは、5つの役割から選ぶ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CD70A8C1-26BB-4D72-879B-075F53663F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OVERVIEW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3ACFF77F-FF52-46F9-BA15-D7D028DDB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1FAA2F6B-AD2B-44AC-AD48-7B3081F9D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agenda-big-number">
            <a:extLst xmlns:a="http://schemas.openxmlformats.org/drawingml/2006/main">
              <a:ext uri="{FF2B5EF4-FFF2-40B4-BE49-F238E27FC236}">
                <a16:creationId xmlns:a16="http://schemas.microsoft.com/office/drawing/2014/main" id="{6C52824A-E643-4568-937D-3F28FEC84D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23900" y="2000250"/>
            <a:ext cx="2238375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840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840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05</a:t>
            </a:r>
          </a:p>
        </p:txBody>
      </p:sp>
      <p:sp>
        <p:nvSpPr>
          <p:cNvPr id="7" name="agenda-caption">
            <a:extLst xmlns:a="http://schemas.openxmlformats.org/drawingml/2006/main">
              <a:ext uri="{FF2B5EF4-FFF2-40B4-BE49-F238E27FC236}">
                <a16:creationId xmlns:a16="http://schemas.microsoft.com/office/drawing/2014/main" id="{8E96629D-5DBF-47E2-8259-A4D64E826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62000" y="3543300"/>
            <a:ext cx="23812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役割を決めると</a:t>
            </a:r>
          </a:p>
          <a:p xmlns:a="http://schemas.openxmlformats.org/drawingml/2006/main">
            <a:pPr algn="l">
              <a:lnSpc>
                <a:spcPct val="105000"/>
              </a:lnSpc>
              <a:buNone/>
              <a:def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レイアウトに迷わない</a:t>
            </a:r>
          </a:p>
        </p:txBody>
      </p:sp>
      <p:sp>
        <p:nvSpPr>
          <p:cNvPr id="8" name="agenda-n-0">
            <a:extLst xmlns:a="http://schemas.openxmlformats.org/drawingml/2006/main">
              <a:ext uri="{FF2B5EF4-FFF2-40B4-BE49-F238E27FC236}">
                <a16:creationId xmlns:a16="http://schemas.microsoft.com/office/drawing/2014/main" id="{8CD2827F-DA49-454C-81C3-A2427DA3E9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676650" y="1924050"/>
            <a:ext cx="400050" cy="4000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01</a:t>
            </a:r>
          </a:p>
        </p:txBody>
      </p:sp>
      <p:sp>
        <p:nvSpPr>
          <p:cNvPr id="9" name="agenda-title-0">
            <a:extLst xmlns:a="http://schemas.openxmlformats.org/drawingml/2006/main">
              <a:ext uri="{FF2B5EF4-FFF2-40B4-BE49-F238E27FC236}">
                <a16:creationId xmlns:a16="http://schemas.microsoft.com/office/drawing/2014/main" id="{94A6A809-7DD1-42D0-AA74-2321BCE3F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267200" y="1847850"/>
            <a:ext cx="2000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開く</a:t>
            </a:r>
          </a:p>
        </p:txBody>
      </p:sp>
      <p:sp>
        <p:nvSpPr>
          <p:cNvPr id="10" name="agenda-desc-0">
            <a:extLst xmlns:a="http://schemas.openxmlformats.org/drawingml/2006/main">
              <a:ext uri="{FF2B5EF4-FFF2-40B4-BE49-F238E27FC236}">
                <a16:creationId xmlns:a16="http://schemas.microsoft.com/office/drawing/2014/main" id="{F692608B-012A-424C-98B7-6DF76D46F6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419850" y="1847850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興味をつくる</a:t>
            </a:r>
          </a:p>
        </p:txBody>
      </p:sp>
      <p:sp>
        <p:nvSpPr>
          <p:cNvPr id="11" name="agenda-sep-0">
            <a:extLst xmlns:a="http://schemas.openxmlformats.org/drawingml/2006/main">
              <a:ext uri="{FF2B5EF4-FFF2-40B4-BE49-F238E27FC236}">
                <a16:creationId xmlns:a16="http://schemas.microsoft.com/office/drawing/2014/main" id="{04F07F71-0481-4754-A269-ABBD28C4A4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7200" y="2438400"/>
            <a:ext cx="63246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2" name="agenda-n-1">
            <a:extLst xmlns:a="http://schemas.openxmlformats.org/drawingml/2006/main">
              <a:ext uri="{FF2B5EF4-FFF2-40B4-BE49-F238E27FC236}">
                <a16:creationId xmlns:a16="http://schemas.microsoft.com/office/drawing/2014/main" id="{840244D0-4487-4D79-BC49-FE32389EC6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676650" y="2705100"/>
            <a:ext cx="400050" cy="4000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02</a:t>
            </a:r>
          </a:p>
        </p:txBody>
      </p:sp>
      <p:sp>
        <p:nvSpPr>
          <p:cNvPr id="13" name="agenda-title-1">
            <a:extLst xmlns:a="http://schemas.openxmlformats.org/drawingml/2006/main">
              <a:ext uri="{FF2B5EF4-FFF2-40B4-BE49-F238E27FC236}">
                <a16:creationId xmlns:a16="http://schemas.microsoft.com/office/drawing/2014/main" id="{871B5F73-E5BD-4E72-B3AB-85F813CE59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267200" y="2628900"/>
            <a:ext cx="2000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整える</a:t>
            </a:r>
          </a:p>
        </p:txBody>
      </p:sp>
      <p:sp>
        <p:nvSpPr>
          <p:cNvPr id="14" name="agenda-desc-1">
            <a:extLst xmlns:a="http://schemas.openxmlformats.org/drawingml/2006/main">
              <a:ext uri="{FF2B5EF4-FFF2-40B4-BE49-F238E27FC236}">
                <a16:creationId xmlns:a16="http://schemas.microsoft.com/office/drawing/2014/main" id="{F931917C-39CD-432D-BCC2-DECB9A5A4D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419850" y="2628900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全体像を見せる</a:t>
            </a:r>
          </a:p>
        </p:txBody>
      </p:sp>
      <p:sp>
        <p:nvSpPr>
          <p:cNvPr id="15" name="agenda-sep-1">
            <a:extLst xmlns:a="http://schemas.openxmlformats.org/drawingml/2006/main">
              <a:ext uri="{FF2B5EF4-FFF2-40B4-BE49-F238E27FC236}">
                <a16:creationId xmlns:a16="http://schemas.microsoft.com/office/drawing/2014/main" id="{685F327C-2DBA-43D9-B31F-E68ADA22C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7200" y="3219450"/>
            <a:ext cx="63246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6" name="agenda-n-2">
            <a:extLst xmlns:a="http://schemas.openxmlformats.org/drawingml/2006/main">
              <a:ext uri="{FF2B5EF4-FFF2-40B4-BE49-F238E27FC236}">
                <a16:creationId xmlns:a16="http://schemas.microsoft.com/office/drawing/2014/main" id="{22AAD857-C0D5-4A91-9B91-329F992EFA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676650" y="3486150"/>
            <a:ext cx="400050" cy="4000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03</a:t>
            </a:r>
          </a:p>
        </p:txBody>
      </p:sp>
      <p:sp>
        <p:nvSpPr>
          <p:cNvPr id="17" name="agenda-title-2">
            <a:extLst xmlns:a="http://schemas.openxmlformats.org/drawingml/2006/main">
              <a:ext uri="{FF2B5EF4-FFF2-40B4-BE49-F238E27FC236}">
                <a16:creationId xmlns:a16="http://schemas.microsoft.com/office/drawing/2014/main" id="{DA63033B-D292-4DF6-9F9E-A85D1C095B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267200" y="3409950"/>
            <a:ext cx="2000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伝える</a:t>
            </a:r>
          </a:p>
        </p:txBody>
      </p:sp>
      <p:sp>
        <p:nvSpPr>
          <p:cNvPr id="18" name="agenda-desc-2">
            <a:extLst xmlns:a="http://schemas.openxmlformats.org/drawingml/2006/main">
              <a:ext uri="{FF2B5EF4-FFF2-40B4-BE49-F238E27FC236}">
                <a16:creationId xmlns:a16="http://schemas.microsoft.com/office/drawing/2014/main" id="{4AC67CEA-4621-4172-B5D4-1B24BFB3EC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419850" y="3409950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理解を深める</a:t>
            </a:r>
          </a:p>
        </p:txBody>
      </p:sp>
      <p:sp>
        <p:nvSpPr>
          <p:cNvPr id="19" name="agenda-sep-2">
            <a:extLst xmlns:a="http://schemas.openxmlformats.org/drawingml/2006/main">
              <a:ext uri="{FF2B5EF4-FFF2-40B4-BE49-F238E27FC236}">
                <a16:creationId xmlns:a16="http://schemas.microsoft.com/office/drawing/2014/main" id="{3B5C686A-ACD5-46F8-96C4-C2E76ECA94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7200" y="4000500"/>
            <a:ext cx="63246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20" name="agenda-n-3">
            <a:extLst xmlns:a="http://schemas.openxmlformats.org/drawingml/2006/main">
              <a:ext uri="{FF2B5EF4-FFF2-40B4-BE49-F238E27FC236}">
                <a16:creationId xmlns:a16="http://schemas.microsoft.com/office/drawing/2014/main" id="{52453E85-0D90-4BC4-A462-D9C52AFF41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676650" y="4267200"/>
            <a:ext cx="400050" cy="4000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04</a:t>
            </a:r>
          </a:p>
        </p:txBody>
      </p:sp>
      <p:sp>
        <p:nvSpPr>
          <p:cNvPr id="21" name="agenda-title-3">
            <a:extLst xmlns:a="http://schemas.openxmlformats.org/drawingml/2006/main">
              <a:ext uri="{FF2B5EF4-FFF2-40B4-BE49-F238E27FC236}">
                <a16:creationId xmlns:a16="http://schemas.microsoft.com/office/drawing/2014/main" id="{ADFFFB89-45C7-4485-9C98-5CA2A99A4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267200" y="4191000"/>
            <a:ext cx="2000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考える</a:t>
            </a:r>
          </a:p>
        </p:txBody>
      </p:sp>
      <p:sp>
        <p:nvSpPr>
          <p:cNvPr id="22" name="agenda-desc-3">
            <a:extLst xmlns:a="http://schemas.openxmlformats.org/drawingml/2006/main">
              <a:ext uri="{FF2B5EF4-FFF2-40B4-BE49-F238E27FC236}">
                <a16:creationId xmlns:a16="http://schemas.microsoft.com/office/drawing/2014/main" id="{DDF8D915-F161-4EDE-90E2-08708FAE2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419850" y="4191000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参加を促す</a:t>
            </a:r>
          </a:p>
        </p:txBody>
      </p:sp>
      <p:sp>
        <p:nvSpPr>
          <p:cNvPr id="23" name="agenda-sep-3">
            <a:extLst xmlns:a="http://schemas.openxmlformats.org/drawingml/2006/main">
              <a:ext uri="{FF2B5EF4-FFF2-40B4-BE49-F238E27FC236}">
                <a16:creationId xmlns:a16="http://schemas.microsoft.com/office/drawing/2014/main" id="{4F9EDF61-C2DC-40ED-91AB-5566D55C0C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7200" y="4781550"/>
            <a:ext cx="63246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24" name="agenda-n-4">
            <a:extLst xmlns:a="http://schemas.openxmlformats.org/drawingml/2006/main">
              <a:ext uri="{FF2B5EF4-FFF2-40B4-BE49-F238E27FC236}">
                <a16:creationId xmlns:a16="http://schemas.microsoft.com/office/drawing/2014/main" id="{69E17692-9FA2-4B33-B29D-B1A4244AEE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676650" y="5048250"/>
            <a:ext cx="400050" cy="4000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05</a:t>
            </a:r>
          </a:p>
        </p:txBody>
      </p:sp>
      <p:sp>
        <p:nvSpPr>
          <p:cNvPr id="25" name="agenda-title-4">
            <a:extLst xmlns:a="http://schemas.openxmlformats.org/drawingml/2006/main">
              <a:ext uri="{FF2B5EF4-FFF2-40B4-BE49-F238E27FC236}">
                <a16:creationId xmlns:a16="http://schemas.microsoft.com/office/drawing/2014/main" id="{E7B31D17-2342-4A4A-84CF-F8B647263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267200" y="4972050"/>
            <a:ext cx="2000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動かす</a:t>
            </a:r>
          </a:p>
        </p:txBody>
      </p:sp>
      <p:sp>
        <p:nvSpPr>
          <p:cNvPr id="26" name="agenda-desc-4">
            <a:extLst xmlns:a="http://schemas.openxmlformats.org/drawingml/2006/main">
              <a:ext uri="{FF2B5EF4-FFF2-40B4-BE49-F238E27FC236}">
                <a16:creationId xmlns:a16="http://schemas.microsoft.com/office/drawing/2014/main" id="{35C6FCE6-3991-4D7C-9343-227E61433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419850" y="4972050"/>
            <a:ext cx="4000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次の行動へつなぐ</a:t>
            </a:r>
          </a:p>
        </p:txBody>
      </p:sp>
      <p:sp>
        <p:nvSpPr>
          <p:cNvPr id="27" name="agenda-sep-4">
            <a:extLst xmlns:a="http://schemas.openxmlformats.org/drawingml/2006/main">
              <a:ext uri="{FF2B5EF4-FFF2-40B4-BE49-F238E27FC236}">
                <a16:creationId xmlns:a16="http://schemas.microsoft.com/office/drawing/2014/main" id="{B0413C44-47F1-41F4-829B-5A0CD1CF4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7200" y="5562600"/>
            <a:ext cx="63246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28" name="footer-code">
            <a:extLst xmlns:a="http://schemas.openxmlformats.org/drawingml/2006/main">
              <a:ext uri="{FF2B5EF4-FFF2-40B4-BE49-F238E27FC236}">
                <a16:creationId xmlns:a16="http://schemas.microsoft.com/office/drawing/2014/main" id="{1C5193CA-5398-4393-9B51-1C180FCFD8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G02 / AGENDA</a:t>
            </a:r>
          </a:p>
        </p:txBody>
      </p:sp>
      <p:sp>
        <p:nvSpPr>
          <p:cNvPr id="29" name="footer-page">
            <a:extLst xmlns:a="http://schemas.openxmlformats.org/drawingml/2006/main">
              <a:ext uri="{FF2B5EF4-FFF2-40B4-BE49-F238E27FC236}">
                <a16:creationId xmlns:a16="http://schemas.microsoft.com/office/drawing/2014/main" id="{8AD681D3-7EE9-4046-B9B6-EBB3C68B40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27598640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kicker">
            <a:extLst xmlns:a="http://schemas.openxmlformats.org/drawingml/2006/main">
              <a:ext uri="{FF2B5EF4-FFF2-40B4-BE49-F238E27FC236}">
                <a16:creationId xmlns:a16="http://schemas.microsoft.com/office/drawing/2014/main" id="{FEC4E23C-28EE-475A-B887-E8215A9BA3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CYCLE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EAA2084-D753-4188-940E-1A391A202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学びは、4つの循環で定着する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499016C4-7000-4A37-9424-6D9964350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LOOP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7CFDA793-2CB0-4E36-B04E-81A61C55B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CE5FE9C2-0413-4B8F-A1EF-0214064A6F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cycle-center">
            <a:extLst xmlns:a="http://schemas.openxmlformats.org/drawingml/2006/main">
              <a:ext uri="{FF2B5EF4-FFF2-40B4-BE49-F238E27FC236}">
                <a16:creationId xmlns:a16="http://schemas.microsoft.com/office/drawing/2014/main" id="{268BD1AE-C0A5-40D3-B185-7063E3A1E5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953000" y="3009900"/>
            <a:ext cx="2286000" cy="1143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31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31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定着</a:t>
            </a:r>
          </a:p>
        </p:txBody>
      </p:sp>
      <p:sp>
        <p:nvSpPr>
          <p:cNvPr id="7" name="cycle-node-0">
            <a:extLst xmlns:a="http://schemas.openxmlformats.org/drawingml/2006/main">
              <a:ext uri="{FF2B5EF4-FFF2-40B4-BE49-F238E27FC236}">
                <a16:creationId xmlns:a16="http://schemas.microsoft.com/office/drawing/2014/main" id="{DDC9346A-1751-4B64-B064-F903EF7B1A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762500" y="1790700"/>
            <a:ext cx="2667000" cy="9144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8" name="cycle-title-0">
            <a:extLst xmlns:a="http://schemas.openxmlformats.org/drawingml/2006/main">
              <a:ext uri="{FF2B5EF4-FFF2-40B4-BE49-F238E27FC236}">
                <a16:creationId xmlns:a16="http://schemas.microsoft.com/office/drawing/2014/main" id="{C6C0EC56-1B39-4ED1-A4D1-5085F6232D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933950" y="1905000"/>
            <a:ext cx="1143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知る</a:t>
            </a:r>
          </a:p>
        </p:txBody>
      </p:sp>
      <p:sp>
        <p:nvSpPr>
          <p:cNvPr id="9" name="cycle-sub-0">
            <a:extLst xmlns:a="http://schemas.openxmlformats.org/drawingml/2006/main">
              <a:ext uri="{FF2B5EF4-FFF2-40B4-BE49-F238E27FC236}">
                <a16:creationId xmlns:a16="http://schemas.microsoft.com/office/drawing/2014/main" id="{9E0E4D25-FA29-4FD5-AD7E-91E9D00881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19800" y="1905000"/>
            <a:ext cx="1238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42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42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全体像</a:t>
            </a:r>
          </a:p>
        </p:txBody>
      </p:sp>
      <p:sp>
        <p:nvSpPr>
          <p:cNvPr id="10" name="cycle-node-1">
            <a:extLst xmlns:a="http://schemas.openxmlformats.org/drawingml/2006/main">
              <a:ext uri="{FF2B5EF4-FFF2-40B4-BE49-F238E27FC236}">
                <a16:creationId xmlns:a16="http://schemas.microsoft.com/office/drawing/2014/main" id="{1C6E7E66-F7CC-43F6-B570-84B1552FC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096250" y="3067050"/>
            <a:ext cx="2667000" cy="9144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1" name="cycle-title-1">
            <a:extLst xmlns:a="http://schemas.openxmlformats.org/drawingml/2006/main">
              <a:ext uri="{FF2B5EF4-FFF2-40B4-BE49-F238E27FC236}">
                <a16:creationId xmlns:a16="http://schemas.microsoft.com/office/drawing/2014/main" id="{1025DACB-462C-4C2A-B33D-606D0495D5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67700" y="3181350"/>
            <a:ext cx="1143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試す</a:t>
            </a:r>
          </a:p>
        </p:txBody>
      </p:sp>
      <p:sp>
        <p:nvSpPr>
          <p:cNvPr id="12" name="cycle-sub-1">
            <a:extLst xmlns:a="http://schemas.openxmlformats.org/drawingml/2006/main">
              <a:ext uri="{FF2B5EF4-FFF2-40B4-BE49-F238E27FC236}">
                <a16:creationId xmlns:a16="http://schemas.microsoft.com/office/drawing/2014/main" id="{92042837-27B6-4736-A223-9755A8B892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353550" y="3181350"/>
            <a:ext cx="1238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42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42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小さく実践</a:t>
            </a:r>
          </a:p>
        </p:txBody>
      </p:sp>
      <p:sp>
        <p:nvSpPr>
          <p:cNvPr id="13" name="cycle-node-2">
            <a:extLst xmlns:a="http://schemas.openxmlformats.org/drawingml/2006/main">
              <a:ext uri="{FF2B5EF4-FFF2-40B4-BE49-F238E27FC236}">
                <a16:creationId xmlns:a16="http://schemas.microsoft.com/office/drawing/2014/main" id="{1986746C-2223-4536-BDAD-C04082D116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762500" y="4629150"/>
            <a:ext cx="2667000" cy="9144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4" name="cycle-title-2">
            <a:extLst xmlns:a="http://schemas.openxmlformats.org/drawingml/2006/main">
              <a:ext uri="{FF2B5EF4-FFF2-40B4-BE49-F238E27FC236}">
                <a16:creationId xmlns:a16="http://schemas.microsoft.com/office/drawing/2014/main" id="{DF1080F2-5080-44FA-942A-50A7103512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933950" y="4743450"/>
            <a:ext cx="1143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直す</a:t>
            </a:r>
          </a:p>
        </p:txBody>
      </p:sp>
      <p:sp>
        <p:nvSpPr>
          <p:cNvPr id="15" name="cycle-sub-2">
            <a:extLst xmlns:a="http://schemas.openxmlformats.org/drawingml/2006/main">
              <a:ext uri="{FF2B5EF4-FFF2-40B4-BE49-F238E27FC236}">
                <a16:creationId xmlns:a16="http://schemas.microsoft.com/office/drawing/2014/main" id="{78B48083-15FF-4747-BB9A-4E4C99AFB6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19800" y="4743450"/>
            <a:ext cx="1238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42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42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改善する</a:t>
            </a:r>
          </a:p>
        </p:txBody>
      </p:sp>
      <p:sp>
        <p:nvSpPr>
          <p:cNvPr id="16" name="cycle-node-3">
            <a:extLst xmlns:a="http://schemas.openxmlformats.org/drawingml/2006/main">
              <a:ext uri="{FF2B5EF4-FFF2-40B4-BE49-F238E27FC236}">
                <a16:creationId xmlns:a16="http://schemas.microsoft.com/office/drawing/2014/main" id="{DC9A72E0-B0E7-4C94-9B0F-8A29847D4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428750" y="3067050"/>
            <a:ext cx="2667000" cy="9144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7" name="cycle-title-3">
            <a:extLst xmlns:a="http://schemas.openxmlformats.org/drawingml/2006/main">
              <a:ext uri="{FF2B5EF4-FFF2-40B4-BE49-F238E27FC236}">
                <a16:creationId xmlns:a16="http://schemas.microsoft.com/office/drawing/2014/main" id="{C4FE95AD-D2FA-4139-A78B-3D81C7938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00200" y="3181350"/>
            <a:ext cx="1143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共有</a:t>
            </a:r>
          </a:p>
        </p:txBody>
      </p:sp>
      <p:sp>
        <p:nvSpPr>
          <p:cNvPr id="18" name="cycle-sub-3">
            <a:extLst xmlns:a="http://schemas.openxmlformats.org/drawingml/2006/main">
              <a:ext uri="{FF2B5EF4-FFF2-40B4-BE49-F238E27FC236}">
                <a16:creationId xmlns:a16="http://schemas.microsoft.com/office/drawing/2014/main" id="{929E6902-416B-4451-ABB4-DD6FE38BB3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686050" y="3181350"/>
            <a:ext cx="1238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42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42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言葉にする</a:t>
            </a:r>
          </a:p>
        </p:txBody>
      </p:sp>
      <p:cxnSp>
        <p:nvCxnSpPr>
          <p:cNvPr id="43" name=""/>
          <p:cNvCxnSpPr>
            <a:stCxn xmlns:a="http://schemas.openxmlformats.org/drawingml/2006/main" id="7" idx="6"/>
            <a:endCxn xmlns:a="http://schemas.openxmlformats.org/drawingml/2006/main" id="10" idx="0"/>
          </p:cNvCxnSpPr>
          <p:nvPr/>
        </p:nvCxnSpPr>
        <p:spPr>
          <a:xfrm xmlns:a="http://schemas.openxmlformats.org/drawingml/2006/main" rot="16200000" flipH="1">
            <a:off x="8020050" y="1657350"/>
            <a:ext cx="819150" cy="2000250"/>
          </a:xfrm>
          <a:prstGeom xmlns:a="http://schemas.openxmlformats.org/drawingml/2006/main" prst="curvedConnector3">
            <a:avLst>
              <a:gd name="adj1" fmla="val 79286"/>
            </a:avLst>
          </a:prstGeom>
          <a:ln xmlns:a="http://schemas.openxmlformats.org/drawingml/2006/main" w="28575">
            <a:solidFill>
              <a:srgbClr val="0AA4B5"/>
            </a:solidFill>
            <a:prstDash val="solid"/>
            <a:headEnd type="triangle" w="sm" len="sm"/>
          </a:ln>
        </p:spPr>
      </p:cxnSp>
      <p:cxnSp>
        <p:nvCxnSpPr>
          <p:cNvPr id="44" name=""/>
          <p:cNvCxnSpPr>
            <a:stCxn xmlns:a="http://schemas.openxmlformats.org/drawingml/2006/main" id="10" idx="4"/>
            <a:endCxn xmlns:a="http://schemas.openxmlformats.org/drawingml/2006/main" id="13" idx="6"/>
          </p:cNvCxnSpPr>
          <p:nvPr/>
        </p:nvCxnSpPr>
        <p:spPr>
          <a:xfrm xmlns:a="http://schemas.openxmlformats.org/drawingml/2006/main" rot="5400000">
            <a:off x="7877175" y="3533775"/>
            <a:ext cx="1104900" cy="2000250"/>
          </a:xfrm>
          <a:prstGeom xmlns:a="http://schemas.openxmlformats.org/drawingml/2006/main" prst="curvedConnector3">
            <a:avLst>
              <a:gd name="adj1" fmla="val 65000"/>
            </a:avLst>
          </a:prstGeom>
          <a:ln xmlns:a="http://schemas.openxmlformats.org/drawingml/2006/main" w="28575">
            <a:solidFill>
              <a:srgbClr val="0AA4B5"/>
            </a:solidFill>
            <a:prstDash val="solid"/>
            <a:headEnd type="triangle" w="sm" len="sm"/>
          </a:ln>
        </p:spPr>
      </p:cxnSp>
      <p:cxnSp>
        <p:nvCxnSpPr>
          <p:cNvPr id="45" name=""/>
          <p:cNvCxnSpPr>
            <a:stCxn xmlns:a="http://schemas.openxmlformats.org/drawingml/2006/main" id="13" idx="2"/>
            <a:endCxn xmlns:a="http://schemas.openxmlformats.org/drawingml/2006/main" id="16" idx="4"/>
          </p:cNvCxnSpPr>
          <p:nvPr/>
        </p:nvCxnSpPr>
        <p:spPr>
          <a:xfrm xmlns:a="http://schemas.openxmlformats.org/drawingml/2006/main" rot="16200000" flipH="1">
            <a:off x="3209925" y="3533775"/>
            <a:ext cx="1104900" cy="2000250"/>
          </a:xfrm>
          <a:prstGeom xmlns:a="http://schemas.openxmlformats.org/drawingml/2006/main" prst="curvedConnector3">
            <a:avLst>
              <a:gd name="adj1" fmla="val 79286"/>
            </a:avLst>
          </a:prstGeom>
          <a:ln xmlns:a="http://schemas.openxmlformats.org/drawingml/2006/main" w="28575">
            <a:solidFill>
              <a:srgbClr val="0AA4B5"/>
            </a:solidFill>
            <a:prstDash val="solid"/>
            <a:headEnd type="triangle" w="sm" len="sm"/>
          </a:ln>
        </p:spPr>
      </p:cxnSp>
      <p:cxnSp>
        <p:nvCxnSpPr>
          <p:cNvPr id="46" name=""/>
          <p:cNvCxnSpPr>
            <a:stCxn xmlns:a="http://schemas.openxmlformats.org/drawingml/2006/main" id="16" idx="0"/>
            <a:endCxn xmlns:a="http://schemas.openxmlformats.org/drawingml/2006/main" id="7" idx="2"/>
          </p:cNvCxnSpPr>
          <p:nvPr/>
        </p:nvCxnSpPr>
        <p:spPr>
          <a:xfrm xmlns:a="http://schemas.openxmlformats.org/drawingml/2006/main" rot="5400000">
            <a:off x="3352800" y="1657350"/>
            <a:ext cx="819150" cy="2000250"/>
          </a:xfrm>
          <a:prstGeom xmlns:a="http://schemas.openxmlformats.org/drawingml/2006/main" prst="curvedConnector3">
            <a:avLst>
              <a:gd name="adj1" fmla="val 65000"/>
            </a:avLst>
          </a:prstGeom>
          <a:ln xmlns:a="http://schemas.openxmlformats.org/drawingml/2006/main" w="28575">
            <a:solidFill>
              <a:srgbClr val="0AA4B5"/>
            </a:solidFill>
            <a:prstDash val="solid"/>
            <a:headEnd type="triangle" w="sm" len="sm"/>
          </a:ln>
        </p:spPr>
      </p:cxnSp>
      <p:sp>
        <p:nvSpPr>
          <p:cNvPr id="23" name="footer-code">
            <a:extLst xmlns:a="http://schemas.openxmlformats.org/drawingml/2006/main">
              <a:ext uri="{FF2B5EF4-FFF2-40B4-BE49-F238E27FC236}">
                <a16:creationId xmlns:a16="http://schemas.microsoft.com/office/drawing/2014/main" id="{F617301D-66D6-4949-8CA0-32CE7728B4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S06 / CYCLE</a:t>
            </a:r>
          </a:p>
        </p:txBody>
      </p:sp>
      <p:sp>
        <p:nvSpPr>
          <p:cNvPr id="24" name="footer-page">
            <a:extLst xmlns:a="http://schemas.openxmlformats.org/drawingml/2006/main">
              <a:ext uri="{FF2B5EF4-FFF2-40B4-BE49-F238E27FC236}">
                <a16:creationId xmlns:a16="http://schemas.microsoft.com/office/drawing/2014/main" id="{B009AF35-29E7-4B5A-96E7-CF7CA0D04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542432447"/>
      </p:ext>
    </p:extLst>
  </p:cSld>
</p:sld>
</file>

<file path=ppt/slides/slide21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kicker">
            <a:extLst xmlns:a="http://schemas.openxmlformats.org/drawingml/2006/main">
              <a:ext uri="{FF2B5EF4-FFF2-40B4-BE49-F238E27FC236}">
                <a16:creationId xmlns:a16="http://schemas.microsoft.com/office/drawing/2014/main" id="{77339112-9C8B-4EAA-B399-C0B8FA78C2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CONCEPT MAP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45A8D2D-76AF-4A54-B948-F24A6FA67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講座スライドの、全体マップ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DD9FB9B4-D13F-41A5-B220-F94D87B115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LANDSCAPE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B7C0E85F-1C4F-429F-8E64-5B5739D88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22A13274-FF72-46DA-8284-D3C3EFACE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map-x">
            <a:extLst xmlns:a="http://schemas.openxmlformats.org/drawingml/2006/main">
              <a:ext uri="{FF2B5EF4-FFF2-40B4-BE49-F238E27FC236}">
                <a16:creationId xmlns:a16="http://schemas.microsoft.com/office/drawing/2014/main" id="{331AE3A7-9882-4A3D-B674-DC7103B64E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200" y="5219700"/>
            <a:ext cx="8477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33465C"/>
            </a:solidFill>
            <a:prstDash val="solid"/>
          </a:ln>
        </p:spPr>
      </p:sp>
      <p:sp>
        <p:nvSpPr>
          <p:cNvPr id="7" name="map-y">
            <a:extLst xmlns:a="http://schemas.openxmlformats.org/drawingml/2006/main">
              <a:ext uri="{FF2B5EF4-FFF2-40B4-BE49-F238E27FC236}">
                <a16:creationId xmlns:a16="http://schemas.microsoft.com/office/drawing/2014/main" id="{34734F41-BD84-49CC-9C74-515AE520A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905000"/>
            <a:ext cx="0" cy="36576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33465C"/>
            </a:solidFill>
            <a:prstDash val="solid"/>
          </a:ln>
        </p:spPr>
      </p:sp>
      <p:sp>
        <p:nvSpPr>
          <p:cNvPr id="8" name="map-x-left">
            <a:extLst xmlns:a="http://schemas.openxmlformats.org/drawingml/2006/main">
              <a:ext uri="{FF2B5EF4-FFF2-40B4-BE49-F238E27FC236}">
                <a16:creationId xmlns:a16="http://schemas.microsoft.com/office/drawing/2014/main" id="{EAF089E9-CB02-4010-A04F-89E60D5BC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95450" y="5429250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200" b="0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0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受け取る</a:t>
            </a:r>
          </a:p>
        </p:txBody>
      </p:sp>
      <p:sp>
        <p:nvSpPr>
          <p:cNvPr id="9" name="map-x-right">
            <a:extLst xmlns:a="http://schemas.openxmlformats.org/drawingml/2006/main">
              <a:ext uri="{FF2B5EF4-FFF2-40B4-BE49-F238E27FC236}">
                <a16:creationId xmlns:a16="http://schemas.microsoft.com/office/drawing/2014/main" id="{315EF29D-EC17-4FFE-AE17-2F58131E20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353550" y="5429250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1200" b="0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0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参加する</a:t>
            </a:r>
          </a:p>
        </p:txBody>
      </p:sp>
      <p:sp>
        <p:nvSpPr>
          <p:cNvPr id="10" name="map-y-top">
            <a:extLst xmlns:a="http://schemas.openxmlformats.org/drawingml/2006/main">
              <a:ext uri="{FF2B5EF4-FFF2-40B4-BE49-F238E27FC236}">
                <a16:creationId xmlns:a16="http://schemas.microsoft.com/office/drawing/2014/main" id="{9880A5E9-23E6-4965-9C59-B13195A8B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267450" y="1790700"/>
            <a:ext cx="857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200" b="0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0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抽象</a:t>
            </a:r>
          </a:p>
        </p:txBody>
      </p:sp>
      <p:sp>
        <p:nvSpPr>
          <p:cNvPr id="11" name="map-y-bottom">
            <a:extLst xmlns:a="http://schemas.openxmlformats.org/drawingml/2006/main">
              <a:ext uri="{FF2B5EF4-FFF2-40B4-BE49-F238E27FC236}">
                <a16:creationId xmlns:a16="http://schemas.microsoft.com/office/drawing/2014/main" id="{DBE31F6E-D4A9-4144-A75A-66C93546E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267450" y="5238750"/>
            <a:ext cx="857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200" b="0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0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具体</a:t>
            </a:r>
          </a:p>
        </p:txBody>
      </p:sp>
      <p:sp>
        <p:nvSpPr>
          <p:cNvPr id="12" name="map-zone-0">
            <a:extLst xmlns:a="http://schemas.openxmlformats.org/drawingml/2006/main">
              <a:ext uri="{FF2B5EF4-FFF2-40B4-BE49-F238E27FC236}">
                <a16:creationId xmlns:a16="http://schemas.microsoft.com/office/drawing/2014/main" id="{6DEA8271-147C-4EAB-AB09-21F2FB239F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571750" y="2266950"/>
            <a:ext cx="2628900" cy="10287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ECEAFC"/>
          </a:solidFill>
          <a:ln xmlns:a="http://schemas.openxmlformats.org/drawingml/2006/main" w="9525">
            <a:solidFill>
              <a:srgbClr val="ECEAFC"/>
            </a:solidFill>
            <a:prstDash val="solid"/>
          </a:ln>
        </p:spPr>
      </p:sp>
      <p:sp>
        <p:nvSpPr>
          <p:cNvPr id="13" name="map-zone-title-0">
            <a:extLst xmlns:a="http://schemas.openxmlformats.org/drawingml/2006/main">
              <a:ext uri="{FF2B5EF4-FFF2-40B4-BE49-F238E27FC236}">
                <a16:creationId xmlns:a16="http://schemas.microsoft.com/office/drawing/2014/main" id="{CE118FA5-484E-4F0B-8EFD-773B44F75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743200" y="2381250"/>
            <a:ext cx="10858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75" b="1">
                <a:solidFill>
                  <a:srgbClr val="8174D6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8174D6"/>
                </a:solidFill>
                <a:latin typeface="Yu Gothic"/>
                <a:ea typeface="Yu Gothic"/>
                <a:cs typeface="Yu Gothic"/>
              </a:rPr>
              <a:t>導入</a:t>
            </a:r>
          </a:p>
        </p:txBody>
      </p:sp>
      <p:sp>
        <p:nvSpPr>
          <p:cNvPr id="14" name="map-zone-sub-0">
            <a:extLst xmlns:a="http://schemas.openxmlformats.org/drawingml/2006/main">
              <a:ext uri="{FF2B5EF4-FFF2-40B4-BE49-F238E27FC236}">
                <a16:creationId xmlns:a16="http://schemas.microsoft.com/office/drawing/2014/main" id="{E3F95C9B-6BB1-44E7-97F7-57B57D6C25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829050" y="2381250"/>
            <a:ext cx="12001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42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42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問い・全体像</a:t>
            </a:r>
          </a:p>
        </p:txBody>
      </p:sp>
      <p:sp>
        <p:nvSpPr>
          <p:cNvPr id="15" name="map-zone-1">
            <a:extLst xmlns:a="http://schemas.openxmlformats.org/drawingml/2006/main">
              <a:ext uri="{FF2B5EF4-FFF2-40B4-BE49-F238E27FC236}">
                <a16:creationId xmlns:a16="http://schemas.microsoft.com/office/drawing/2014/main" id="{8788962B-2A50-4877-B0E8-8A08F1F4F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991350" y="2266950"/>
            <a:ext cx="2628900" cy="10287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EFFAFA"/>
            </a:solidFill>
            <a:prstDash val="solid"/>
          </a:ln>
        </p:spPr>
      </p:sp>
      <p:sp>
        <p:nvSpPr>
          <p:cNvPr id="16" name="map-zone-title-1">
            <a:extLst xmlns:a="http://schemas.openxmlformats.org/drawingml/2006/main">
              <a:ext uri="{FF2B5EF4-FFF2-40B4-BE49-F238E27FC236}">
                <a16:creationId xmlns:a16="http://schemas.microsoft.com/office/drawing/2014/main" id="{76D812ED-2DFA-4C31-AF2C-81DEF407B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162800" y="2381250"/>
            <a:ext cx="10858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7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理解</a:t>
            </a:r>
          </a:p>
        </p:txBody>
      </p:sp>
      <p:sp>
        <p:nvSpPr>
          <p:cNvPr id="17" name="map-zone-sub-1">
            <a:extLst xmlns:a="http://schemas.openxmlformats.org/drawingml/2006/main">
              <a:ext uri="{FF2B5EF4-FFF2-40B4-BE49-F238E27FC236}">
                <a16:creationId xmlns:a16="http://schemas.microsoft.com/office/drawing/2014/main" id="{68A0C19B-3D0D-4A86-B9C0-9E28217E5D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48650" y="2381250"/>
            <a:ext cx="12001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42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42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構造・比較</a:t>
            </a:r>
          </a:p>
        </p:txBody>
      </p:sp>
      <p:sp>
        <p:nvSpPr>
          <p:cNvPr id="18" name="map-zone-2">
            <a:extLst xmlns:a="http://schemas.openxmlformats.org/drawingml/2006/main">
              <a:ext uri="{FF2B5EF4-FFF2-40B4-BE49-F238E27FC236}">
                <a16:creationId xmlns:a16="http://schemas.microsoft.com/office/drawing/2014/main" id="{A4BAD048-5BF9-4EA9-8087-6A85075658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571750" y="3867150"/>
            <a:ext cx="2628900" cy="10287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FFF4DD"/>
          </a:solidFill>
          <a:ln xmlns:a="http://schemas.openxmlformats.org/drawingml/2006/main" w="9525">
            <a:solidFill>
              <a:srgbClr val="FFF4DD"/>
            </a:solidFill>
            <a:prstDash val="solid"/>
          </a:ln>
        </p:spPr>
      </p:sp>
      <p:sp>
        <p:nvSpPr>
          <p:cNvPr id="19" name="map-zone-title-2">
            <a:extLst xmlns:a="http://schemas.openxmlformats.org/drawingml/2006/main">
              <a:ext uri="{FF2B5EF4-FFF2-40B4-BE49-F238E27FC236}">
                <a16:creationId xmlns:a16="http://schemas.microsoft.com/office/drawing/2014/main" id="{EF22F1CF-04DD-48B5-A071-50D37C281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743200" y="3981450"/>
            <a:ext cx="10858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75" b="1">
                <a:solidFill>
                  <a:srgbClr val="D79A35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D79A35"/>
                </a:solidFill>
                <a:latin typeface="Yu Gothic"/>
                <a:ea typeface="Yu Gothic"/>
                <a:cs typeface="Yu Gothic"/>
              </a:rPr>
              <a:t>例示</a:t>
            </a:r>
          </a:p>
        </p:txBody>
      </p:sp>
      <p:sp>
        <p:nvSpPr>
          <p:cNvPr id="20" name="map-zone-sub-2">
            <a:extLst xmlns:a="http://schemas.openxmlformats.org/drawingml/2006/main">
              <a:ext uri="{FF2B5EF4-FFF2-40B4-BE49-F238E27FC236}">
                <a16:creationId xmlns:a16="http://schemas.microsoft.com/office/drawing/2014/main" id="{42545E3A-269A-4F45-ADDC-17CA52256F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829050" y="3981450"/>
            <a:ext cx="12001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42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42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事例・操作</a:t>
            </a:r>
          </a:p>
        </p:txBody>
      </p:sp>
      <p:sp>
        <p:nvSpPr>
          <p:cNvPr id="21" name="map-zone-3">
            <a:extLst xmlns:a="http://schemas.openxmlformats.org/drawingml/2006/main">
              <a:ext uri="{FF2B5EF4-FFF2-40B4-BE49-F238E27FC236}">
                <a16:creationId xmlns:a16="http://schemas.microsoft.com/office/drawing/2014/main" id="{5B55A4EE-E812-4D0E-9415-112AB00757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991350" y="3867150"/>
            <a:ext cx="2628900" cy="10287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E4F6F1"/>
          </a:solidFill>
          <a:ln xmlns:a="http://schemas.openxmlformats.org/drawingml/2006/main" w="9525">
            <a:solidFill>
              <a:srgbClr val="E4F6F1"/>
            </a:solidFill>
            <a:prstDash val="solid"/>
          </a:ln>
        </p:spPr>
      </p:sp>
      <p:sp>
        <p:nvSpPr>
          <p:cNvPr id="22" name="map-zone-title-3">
            <a:extLst xmlns:a="http://schemas.openxmlformats.org/drawingml/2006/main">
              <a:ext uri="{FF2B5EF4-FFF2-40B4-BE49-F238E27FC236}">
                <a16:creationId xmlns:a16="http://schemas.microsoft.com/office/drawing/2014/main" id="{51B60296-4EBB-4200-AC63-75A8D88F00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162800" y="3981450"/>
            <a:ext cx="10858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75" b="1">
                <a:solidFill>
                  <a:srgbClr val="15977D"/>
                </a:solidFill>
                <a:latin typeface="Yu Gothic"/>
                <a:ea typeface="Yu Gothic"/>
                <a:cs typeface="Yu Gothic"/>
              </a:defRPr>
            </a:pPr>
            <a:r>
              <a:rPr sz="2175" b="1">
                <a:solidFill>
                  <a:srgbClr val="15977D"/>
                </a:solidFill>
                <a:latin typeface="Yu Gothic"/>
                <a:ea typeface="Yu Gothic"/>
                <a:cs typeface="Yu Gothic"/>
              </a:rPr>
              <a:t>実践</a:t>
            </a:r>
          </a:p>
        </p:txBody>
      </p:sp>
      <p:sp>
        <p:nvSpPr>
          <p:cNvPr id="23" name="map-zone-sub-3">
            <a:extLst xmlns:a="http://schemas.openxmlformats.org/drawingml/2006/main">
              <a:ext uri="{FF2B5EF4-FFF2-40B4-BE49-F238E27FC236}">
                <a16:creationId xmlns:a16="http://schemas.microsoft.com/office/drawing/2014/main" id="{880E5A8F-1B1F-4B4C-81C1-E9AD7EEFFB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48650" y="3981450"/>
            <a:ext cx="12001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42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42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演習・行動</a:t>
            </a:r>
          </a:p>
        </p:txBody>
      </p:sp>
      <p:sp>
        <p:nvSpPr>
          <p:cNvPr id="24" name="footer-code">
            <a:extLst xmlns:a="http://schemas.openxmlformats.org/drawingml/2006/main">
              <a:ext uri="{FF2B5EF4-FFF2-40B4-BE49-F238E27FC236}">
                <a16:creationId xmlns:a16="http://schemas.microsoft.com/office/drawing/2014/main" id="{10B552C8-9187-4D62-8C47-1C6446D42D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S08 / CONCEPT MAP</a:t>
            </a:r>
          </a:p>
        </p:txBody>
      </p:sp>
      <p:sp>
        <p:nvSpPr>
          <p:cNvPr id="25" name="footer-page">
            <a:extLst xmlns:a="http://schemas.openxmlformats.org/drawingml/2006/main">
              <a:ext uri="{FF2B5EF4-FFF2-40B4-BE49-F238E27FC236}">
                <a16:creationId xmlns:a16="http://schemas.microsoft.com/office/drawing/2014/main" id="{43CA4CCF-E1AB-4E21-A536-3C613CE69D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111516607"/>
      </p:ext>
    </p:extLst>
  </p:cSld>
</p:sld>
</file>

<file path=ppt/slides/slide22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kicker">
            <a:extLst xmlns:a="http://schemas.openxmlformats.org/drawingml/2006/main">
              <a:ext uri="{FF2B5EF4-FFF2-40B4-BE49-F238E27FC236}">
                <a16:creationId xmlns:a16="http://schemas.microsoft.com/office/drawing/2014/main" id="{B6A0C37A-9B3E-433A-9C39-768FD96664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HONEYCOMB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BF0F6FD-0D62-4770-976D-CC7B5EFDC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講座を形づくる、6つの要素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F56715E0-E0E9-4B72-8A73-A45F71B37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COMPONENTS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7A01EDF4-891A-4A63-B785-C946A2B78B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59B9448F-904F-4EB5-9A99-FAA87E05C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hex-0">
            <a:extLst xmlns:a="http://schemas.openxmlformats.org/drawingml/2006/main">
              <a:ext uri="{FF2B5EF4-FFF2-40B4-BE49-F238E27FC236}">
                <a16:creationId xmlns:a16="http://schemas.microsoft.com/office/drawing/2014/main" id="{D0837F91-7B38-462F-99DA-3BCDF9CE8C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381500" y="2095500"/>
            <a:ext cx="1619250" cy="1028700"/>
          </a:xfrm>
          <a:prstGeom xmlns:a="http://schemas.openxmlformats.org/drawingml/2006/main" prst="hexagon">
            <a:avLst/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目的</a:t>
            </a:r>
          </a:p>
        </p:txBody>
      </p:sp>
      <p:sp>
        <p:nvSpPr>
          <p:cNvPr id="7" name="hex-1">
            <a:extLst xmlns:a="http://schemas.openxmlformats.org/drawingml/2006/main">
              <a:ext uri="{FF2B5EF4-FFF2-40B4-BE49-F238E27FC236}">
                <a16:creationId xmlns:a16="http://schemas.microsoft.com/office/drawing/2014/main" id="{26165309-2C13-4BC7-B173-EDE217CC55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191250" y="2095500"/>
            <a:ext cx="1619250" cy="1028700"/>
          </a:xfrm>
          <a:prstGeom xmlns:a="http://schemas.openxmlformats.org/drawingml/2006/main" prst="hexagon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対象者</a:t>
            </a:r>
          </a:p>
        </p:txBody>
      </p:sp>
      <p:sp>
        <p:nvSpPr>
          <p:cNvPr id="8" name="hex-2">
            <a:extLst xmlns:a="http://schemas.openxmlformats.org/drawingml/2006/main">
              <a:ext uri="{FF2B5EF4-FFF2-40B4-BE49-F238E27FC236}">
                <a16:creationId xmlns:a16="http://schemas.microsoft.com/office/drawing/2014/main" id="{63DDF03E-6DEE-4E96-9C57-DDA0B869F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476625" y="3562350"/>
            <a:ext cx="1619250" cy="1028700"/>
          </a:xfrm>
          <a:prstGeom xmlns:a="http://schemas.openxmlformats.org/drawingml/2006/main" prst="hexagon">
            <a:avLst/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構成</a:t>
            </a:r>
          </a:p>
        </p:txBody>
      </p:sp>
      <p:sp>
        <p:nvSpPr>
          <p:cNvPr id="9" name="hex-3">
            <a:extLst xmlns:a="http://schemas.openxmlformats.org/drawingml/2006/main">
              <a:ext uri="{FF2B5EF4-FFF2-40B4-BE49-F238E27FC236}">
                <a16:creationId xmlns:a16="http://schemas.microsoft.com/office/drawing/2014/main" id="{8D1ADD39-4A75-4762-BB52-5A53E4A72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286375" y="3562350"/>
            <a:ext cx="1619250" cy="1028700"/>
          </a:xfrm>
          <a:prstGeom xmlns:a="http://schemas.openxmlformats.org/drawingml/2006/main" prst="hexagon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事例</a:t>
            </a:r>
          </a:p>
        </p:txBody>
      </p:sp>
      <p:sp>
        <p:nvSpPr>
          <p:cNvPr id="10" name="hex-4">
            <a:extLst xmlns:a="http://schemas.openxmlformats.org/drawingml/2006/main">
              <a:ext uri="{FF2B5EF4-FFF2-40B4-BE49-F238E27FC236}">
                <a16:creationId xmlns:a16="http://schemas.microsoft.com/office/drawing/2014/main" id="{7783D7BB-6428-4B3B-A5EC-8EF9CFB52F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096125" y="3562350"/>
            <a:ext cx="1619250" cy="1028700"/>
          </a:xfrm>
          <a:prstGeom xmlns:a="http://schemas.openxmlformats.org/drawingml/2006/main" prst="hexagon">
            <a:avLst/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演習</a:t>
            </a:r>
          </a:p>
        </p:txBody>
      </p:sp>
      <p:sp>
        <p:nvSpPr>
          <p:cNvPr id="11" name="hex-5">
            <a:extLst xmlns:a="http://schemas.openxmlformats.org/drawingml/2006/main">
              <a:ext uri="{FF2B5EF4-FFF2-40B4-BE49-F238E27FC236}">
                <a16:creationId xmlns:a16="http://schemas.microsoft.com/office/drawing/2014/main" id="{5A23DB2B-7996-4406-BE69-2663DD22C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286375" y="5029200"/>
            <a:ext cx="1619250" cy="1028700"/>
          </a:xfrm>
          <a:prstGeom xmlns:a="http://schemas.openxmlformats.org/drawingml/2006/main" prst="hexagon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行動</a:t>
            </a:r>
          </a:p>
        </p:txBody>
      </p:sp>
      <p:sp>
        <p:nvSpPr>
          <p:cNvPr id="12" name="honeycomb-note">
            <a:extLst xmlns:a="http://schemas.openxmlformats.org/drawingml/2006/main">
              <a:ext uri="{FF2B5EF4-FFF2-40B4-BE49-F238E27FC236}">
                <a16:creationId xmlns:a16="http://schemas.microsoft.com/office/drawing/2014/main" id="{3081023D-9D07-4F93-9FCF-D37245FD8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2838450"/>
            <a:ext cx="2381250" cy="1333500"/>
          </a:xfrm>
          <a:prstGeom xmlns:a="http://schemas.openxmlformats.org/drawingml/2006/main" prst="roundRect">
            <a:avLst>
              <a:gd name="adj" fmla="val 15714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87846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9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9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どれか一つが欠けると、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19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9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学習体験の質が下がる</a:t>
            </a:r>
          </a:p>
        </p:txBody>
      </p:sp>
      <p:sp>
        <p:nvSpPr>
          <p:cNvPr id="13" name="footer-code">
            <a:extLst xmlns:a="http://schemas.openxmlformats.org/drawingml/2006/main">
              <a:ext uri="{FF2B5EF4-FFF2-40B4-BE49-F238E27FC236}">
                <a16:creationId xmlns:a16="http://schemas.microsoft.com/office/drawing/2014/main" id="{97641C52-D755-4259-92C5-0DB020433F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S09 / HONEYCOMB</a:t>
            </a:r>
          </a:p>
        </p:txBody>
      </p:sp>
      <p:sp>
        <p:nvSpPr>
          <p:cNvPr id="14" name="footer-page">
            <a:extLst xmlns:a="http://schemas.openxmlformats.org/drawingml/2006/main">
              <a:ext uri="{FF2B5EF4-FFF2-40B4-BE49-F238E27FC236}">
                <a16:creationId xmlns:a16="http://schemas.microsoft.com/office/drawing/2014/main" id="{BFCE456C-E1D4-4C77-B0FC-873A3B1072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1207964125"/>
      </p:ext>
    </p:extLst>
  </p:cSld>
</p:sld>
</file>

<file path=ppt/slides/slide23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kicker">
            <a:extLst xmlns:a="http://schemas.openxmlformats.org/drawingml/2006/main">
              <a:ext uri="{FF2B5EF4-FFF2-40B4-BE49-F238E27FC236}">
                <a16:creationId xmlns:a16="http://schemas.microsoft.com/office/drawing/2014/main" id="{AD5F6A3A-4493-4E85-ABF5-7A2F2EB1FC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RELATIONSHIP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1121F0D-10CC-4CD1-AD2A-5CE4E5861A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理解・行動・成果は、つながっている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EDE7FD91-295C-4132-B937-38C17328F7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CORRELATION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BF5839D5-579F-4C50-8E96-C6DE8B0D1D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889F3CE2-EE69-4C1B-BC74-CBEA23408C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relation-a">
            <a:extLst xmlns:a="http://schemas.openxmlformats.org/drawingml/2006/main">
              <a:ext uri="{FF2B5EF4-FFF2-40B4-BE49-F238E27FC236}">
                <a16:creationId xmlns:a16="http://schemas.microsoft.com/office/drawing/2014/main" id="{03292B40-3413-45F0-A591-C56C8AE93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200150" y="2686050"/>
            <a:ext cx="2628900" cy="1428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CEAFC"/>
          </a:solidFill>
          <a:ln xmlns:a="http://schemas.openxmlformats.org/drawingml/2006/main" w="19050">
            <a:solidFill>
              <a:srgbClr val="8174D6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理解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意味がわかる</a:t>
            </a:r>
          </a:p>
        </p:txBody>
      </p:sp>
      <p:sp>
        <p:nvSpPr>
          <p:cNvPr id="7" name="relation-b">
            <a:extLst xmlns:a="http://schemas.openxmlformats.org/drawingml/2006/main">
              <a:ext uri="{FF2B5EF4-FFF2-40B4-BE49-F238E27FC236}">
                <a16:creationId xmlns:a16="http://schemas.microsoft.com/office/drawing/2014/main" id="{94D8869D-EEBF-4E93-891E-9574EDD7C8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781550" y="2686050"/>
            <a:ext cx="2628900" cy="1428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行動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自分で試す</a:t>
            </a:r>
          </a:p>
        </p:txBody>
      </p:sp>
      <p:sp>
        <p:nvSpPr>
          <p:cNvPr id="8" name="relation-c">
            <a:extLst xmlns:a="http://schemas.openxmlformats.org/drawingml/2006/main">
              <a:ext uri="{FF2B5EF4-FFF2-40B4-BE49-F238E27FC236}">
                <a16:creationId xmlns:a16="http://schemas.microsoft.com/office/drawing/2014/main" id="{E3F4A63A-9A28-4A46-B50A-41A112D60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362950" y="2686050"/>
            <a:ext cx="2628900" cy="1428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4F6F1"/>
          </a:solidFill>
          <a:ln xmlns:a="http://schemas.openxmlformats.org/drawingml/2006/main" w="19050">
            <a:solidFill>
              <a:srgbClr val="15977D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成果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使い続ける</a:t>
            </a:r>
          </a:p>
        </p:txBody>
      </p:sp>
      <p:cxnSp>
        <p:nvCxnSpPr>
          <p:cNvPr id="22" name=""/>
          <p:cNvCxnSpPr>
            <a:stCxn xmlns:a="http://schemas.openxmlformats.org/drawingml/2006/main" id="6" idx="6"/>
            <a:endCxn xmlns:a="http://schemas.openxmlformats.org/drawingml/2006/main" id="7" idx="2"/>
          </p:cNvCxnSpPr>
          <p:nvPr/>
        </p:nvCxnSpPr>
        <p:spPr>
          <a:xfrm xmlns:a="http://schemas.openxmlformats.org/drawingml/2006/main">
            <a:off x="3829050" y="3400425"/>
            <a:ext cx="95250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0AA4B5"/>
            </a:solidFill>
            <a:prstDash val="solid"/>
            <a:headEnd type="triangle" w="sm" len="sm"/>
            <a:tailEnd type="triangle" w="sm" len="sm"/>
          </a:ln>
        </p:spPr>
      </p:cxnSp>
      <p:cxnSp>
        <p:nvCxnSpPr>
          <p:cNvPr id="23" name=""/>
          <p:cNvCxnSpPr>
            <a:stCxn xmlns:a="http://schemas.openxmlformats.org/drawingml/2006/main" id="7" idx="6"/>
            <a:endCxn xmlns:a="http://schemas.openxmlformats.org/drawingml/2006/main" id="8" idx="2"/>
          </p:cNvCxnSpPr>
          <p:nvPr/>
        </p:nvCxnSpPr>
        <p:spPr>
          <a:xfrm xmlns:a="http://schemas.openxmlformats.org/drawingml/2006/main">
            <a:off x="7410450" y="3400425"/>
            <a:ext cx="95250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0AA4B5"/>
            </a:solidFill>
            <a:prstDash val="solid"/>
            <a:headEnd type="triangle" w="sm" len="sm"/>
            <a:tailEnd type="triangle" w="sm" len="sm"/>
          </a:ln>
        </p:spPr>
      </p:cxnSp>
      <p:sp>
        <p:nvSpPr>
          <p:cNvPr id="11" name="relation-insight">
            <a:extLst xmlns:a="http://schemas.openxmlformats.org/drawingml/2006/main">
              <a:ext uri="{FF2B5EF4-FFF2-40B4-BE49-F238E27FC236}">
                <a16:creationId xmlns:a16="http://schemas.microsoft.com/office/drawing/2014/main" id="{FD248330-36B5-4588-94E8-19A6DC496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133600" y="4762500"/>
            <a:ext cx="7924800" cy="552450"/>
          </a:xfrm>
          <a:prstGeom xmlns:a="http://schemas.openxmlformats.org/drawingml/2006/main" prst="roundRect">
            <a:avLst>
              <a:gd name="adj" fmla="val 2413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一方向ではなく、成果から振り返って理解を深める</a:t>
            </a:r>
          </a:p>
        </p:txBody>
      </p:sp>
      <p:sp>
        <p:nvSpPr>
          <p:cNvPr id="12" name="footer-code">
            <a:extLst xmlns:a="http://schemas.openxmlformats.org/drawingml/2006/main">
              <a:ext uri="{FF2B5EF4-FFF2-40B4-BE49-F238E27FC236}">
                <a16:creationId xmlns:a16="http://schemas.microsoft.com/office/drawing/2014/main" id="{74DBE68A-0D09-4476-9F27-5C642AB28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S11 / CORRELATION</a:t>
            </a:r>
          </a:p>
        </p:txBody>
      </p:sp>
      <p:sp>
        <p:nvSpPr>
          <p:cNvPr id="13" name="footer-page">
            <a:extLst xmlns:a="http://schemas.openxmlformats.org/drawingml/2006/main">
              <a:ext uri="{FF2B5EF4-FFF2-40B4-BE49-F238E27FC236}">
                <a16:creationId xmlns:a16="http://schemas.microsoft.com/office/drawing/2014/main" id="{020A158D-D910-497E-8AB2-A91418442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898728437"/>
      </p:ext>
    </p:extLst>
  </p:cSld>
</p:sld>
</file>

<file path=ppt/slides/slide24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kicker">
            <a:extLst xmlns:a="http://schemas.openxmlformats.org/drawingml/2006/main">
              <a:ext uri="{FF2B5EF4-FFF2-40B4-BE49-F238E27FC236}">
                <a16:creationId xmlns:a16="http://schemas.microsoft.com/office/drawing/2014/main" id="{6B6272D6-6C81-49F1-97D6-E39F610F8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MATRIX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BB61102-6A63-48A6-B884-04C73772C1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重要度×理解度で、説明を優先する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CA3F1395-A0EC-486A-A0B0-EBB22415C1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2 × 2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D3C43E15-9D91-4672-AD09-5375332192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214E9561-33B5-421F-9278-D10B0F6E81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matrix-bg">
            <a:extLst xmlns:a="http://schemas.openxmlformats.org/drawingml/2006/main">
              <a:ext uri="{FF2B5EF4-FFF2-40B4-BE49-F238E27FC236}">
                <a16:creationId xmlns:a16="http://schemas.microsoft.com/office/drawing/2014/main" id="{86F31DF2-F1C5-4C4E-9315-553F39D674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400300" y="2000250"/>
            <a:ext cx="7239000" cy="3619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7" name="matrix-v">
            <a:extLst xmlns:a="http://schemas.openxmlformats.org/drawingml/2006/main">
              <a:ext uri="{FF2B5EF4-FFF2-40B4-BE49-F238E27FC236}">
                <a16:creationId xmlns:a16="http://schemas.microsoft.com/office/drawing/2014/main" id="{0474A502-FEF4-4497-BEC1-DFD2FC509B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19800" y="2000250"/>
            <a:ext cx="0" cy="3619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8" name="matrix-h">
            <a:extLst xmlns:a="http://schemas.openxmlformats.org/drawingml/2006/main">
              <a:ext uri="{FF2B5EF4-FFF2-40B4-BE49-F238E27FC236}">
                <a16:creationId xmlns:a16="http://schemas.microsoft.com/office/drawing/2014/main" id="{5B32B810-1F5B-4FBB-A5B0-D4F313A108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0300" y="3810000"/>
            <a:ext cx="7239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9" name="matrix-focus">
            <a:extLst xmlns:a="http://schemas.openxmlformats.org/drawingml/2006/main">
              <a:ext uri="{FF2B5EF4-FFF2-40B4-BE49-F238E27FC236}">
                <a16:creationId xmlns:a16="http://schemas.microsoft.com/office/drawing/2014/main" id="{CA79F527-C6AD-434E-ACBD-8F9F39664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19800" y="2000250"/>
            <a:ext cx="36195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</p:sp>
      <p:sp>
        <p:nvSpPr>
          <p:cNvPr id="10" name="matrix-title-0">
            <a:extLst xmlns:a="http://schemas.openxmlformats.org/drawingml/2006/main">
              <a:ext uri="{FF2B5EF4-FFF2-40B4-BE49-F238E27FC236}">
                <a16:creationId xmlns:a16="http://schemas.microsoft.com/office/drawing/2014/main" id="{EA1B8F31-9F4A-4520-B525-D64461B921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590800" y="2209800"/>
            <a:ext cx="3048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補足へ</a:t>
            </a:r>
          </a:p>
        </p:txBody>
      </p:sp>
      <p:sp>
        <p:nvSpPr>
          <p:cNvPr id="11" name="matrix-sub-0">
            <a:extLst xmlns:a="http://schemas.openxmlformats.org/drawingml/2006/main">
              <a:ext uri="{FF2B5EF4-FFF2-40B4-BE49-F238E27FC236}">
                <a16:creationId xmlns:a16="http://schemas.microsoft.com/office/drawing/2014/main" id="{85DFCD18-6617-4619-99AB-B7D9299B6D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590800" y="2838450"/>
            <a:ext cx="304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7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27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低理解 × 低重要</a:t>
            </a:r>
          </a:p>
        </p:txBody>
      </p:sp>
      <p:sp>
        <p:nvSpPr>
          <p:cNvPr id="12" name="matrix-title-1">
            <a:extLst xmlns:a="http://schemas.openxmlformats.org/drawingml/2006/main">
              <a:ext uri="{FF2B5EF4-FFF2-40B4-BE49-F238E27FC236}">
                <a16:creationId xmlns:a16="http://schemas.microsoft.com/office/drawing/2014/main" id="{E49C0EAB-2F8E-4534-A14D-7CD025BF29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305550" y="2209800"/>
            <a:ext cx="3048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最優先</a:t>
            </a:r>
          </a:p>
        </p:txBody>
      </p:sp>
      <p:sp>
        <p:nvSpPr>
          <p:cNvPr id="13" name="matrix-sub-1">
            <a:extLst xmlns:a="http://schemas.openxmlformats.org/drawingml/2006/main">
              <a:ext uri="{FF2B5EF4-FFF2-40B4-BE49-F238E27FC236}">
                <a16:creationId xmlns:a16="http://schemas.microsoft.com/office/drawing/2014/main" id="{D14EE2F7-F91E-4850-8166-421C4E6144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305550" y="2838450"/>
            <a:ext cx="304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7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27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低理解 × 高重要</a:t>
            </a:r>
          </a:p>
        </p:txBody>
      </p:sp>
      <p:sp>
        <p:nvSpPr>
          <p:cNvPr id="14" name="matrix-title-2">
            <a:extLst xmlns:a="http://schemas.openxmlformats.org/drawingml/2006/main">
              <a:ext uri="{FF2B5EF4-FFF2-40B4-BE49-F238E27FC236}">
                <a16:creationId xmlns:a16="http://schemas.microsoft.com/office/drawing/2014/main" id="{E73ECABF-8831-4C70-A098-9BA1CBD39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590800" y="4095750"/>
            <a:ext cx="3048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短く確認</a:t>
            </a:r>
          </a:p>
        </p:txBody>
      </p:sp>
      <p:sp>
        <p:nvSpPr>
          <p:cNvPr id="15" name="matrix-sub-2">
            <a:extLst xmlns:a="http://schemas.openxmlformats.org/drawingml/2006/main">
              <a:ext uri="{FF2B5EF4-FFF2-40B4-BE49-F238E27FC236}">
                <a16:creationId xmlns:a16="http://schemas.microsoft.com/office/drawing/2014/main" id="{D7F723D7-B8A3-4820-B899-4C31A7B1F5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590800" y="4724400"/>
            <a:ext cx="304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7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27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高理解 × 低重要</a:t>
            </a:r>
          </a:p>
        </p:txBody>
      </p:sp>
      <p:sp>
        <p:nvSpPr>
          <p:cNvPr id="16" name="matrix-title-3">
            <a:extLst xmlns:a="http://schemas.openxmlformats.org/drawingml/2006/main">
              <a:ext uri="{FF2B5EF4-FFF2-40B4-BE49-F238E27FC236}">
                <a16:creationId xmlns:a16="http://schemas.microsoft.com/office/drawing/2014/main" id="{1953E976-8F88-44E6-898E-DAAF2F555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305550" y="4095750"/>
            <a:ext cx="3048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15977D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15977D"/>
                </a:solidFill>
                <a:latin typeface="Yu Gothic"/>
                <a:ea typeface="Yu Gothic"/>
                <a:cs typeface="Yu Gothic"/>
              </a:rPr>
              <a:t>次へ進む</a:t>
            </a:r>
          </a:p>
        </p:txBody>
      </p:sp>
      <p:sp>
        <p:nvSpPr>
          <p:cNvPr id="17" name="matrix-sub-3">
            <a:extLst xmlns:a="http://schemas.openxmlformats.org/drawingml/2006/main">
              <a:ext uri="{FF2B5EF4-FFF2-40B4-BE49-F238E27FC236}">
                <a16:creationId xmlns:a16="http://schemas.microsoft.com/office/drawing/2014/main" id="{C85E403A-A8B1-4037-BAB2-D1CD93B40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305550" y="4724400"/>
            <a:ext cx="304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7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27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高理解 × 高重要</a:t>
            </a:r>
          </a:p>
        </p:txBody>
      </p:sp>
      <p:sp>
        <p:nvSpPr>
          <p:cNvPr id="18" name="matrix-x-label">
            <a:extLst xmlns:a="http://schemas.openxmlformats.org/drawingml/2006/main">
              <a:ext uri="{FF2B5EF4-FFF2-40B4-BE49-F238E27FC236}">
                <a16:creationId xmlns:a16="http://schemas.microsoft.com/office/drawing/2014/main" id="{01B4EF96-7D47-4504-9800-3DA7ED2637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343900" y="5734050"/>
            <a:ext cx="12954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重要度  →</a:t>
            </a:r>
          </a:p>
        </p:txBody>
      </p:sp>
      <p:sp>
        <p:nvSpPr>
          <p:cNvPr id="19" name="matrix-y-label">
            <a:extLst xmlns:a="http://schemas.openxmlformats.org/drawingml/2006/main">
              <a:ext uri="{FF2B5EF4-FFF2-40B4-BE49-F238E27FC236}">
                <a16:creationId xmlns:a16="http://schemas.microsoft.com/office/drawing/2014/main" id="{D1B2DC87-7DFC-42D5-A3FB-35CBBCB43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16200000">
            <a:off x="1123950" y="2038350"/>
            <a:ext cx="1047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理解度  ↑</a:t>
            </a:r>
          </a:p>
        </p:txBody>
      </p:sp>
      <p:sp>
        <p:nvSpPr>
          <p:cNvPr id="20" name="footer-code">
            <a:extLst xmlns:a="http://schemas.openxmlformats.org/drawingml/2006/main">
              <a:ext uri="{FF2B5EF4-FFF2-40B4-BE49-F238E27FC236}">
                <a16:creationId xmlns:a16="http://schemas.microsoft.com/office/drawing/2014/main" id="{9F948A6F-D7C2-499E-8F35-98D7A8A94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S12 / MATRIX</a:t>
            </a:r>
          </a:p>
        </p:txBody>
      </p:sp>
      <p:sp>
        <p:nvSpPr>
          <p:cNvPr id="21" name="footer-page">
            <a:extLst xmlns:a="http://schemas.openxmlformats.org/drawingml/2006/main">
              <a:ext uri="{FF2B5EF4-FFF2-40B4-BE49-F238E27FC236}">
                <a16:creationId xmlns:a16="http://schemas.microsoft.com/office/drawing/2014/main" id="{92E9E0A3-95D0-4FDC-9D57-12762DD64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1793731630"/>
      </p:ext>
    </p:extLst>
  </p:cSld>
</p:sld>
</file>

<file path=ppt/slides/slide25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kicker">
            <a:extLst xmlns:a="http://schemas.openxmlformats.org/drawingml/2006/main">
              <a:ext uri="{FF2B5EF4-FFF2-40B4-BE49-F238E27FC236}">
                <a16:creationId xmlns:a16="http://schemas.microsoft.com/office/drawing/2014/main" id="{7187D358-0158-42E6-960A-6F40BAD6C0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VENN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3A0F007-62DA-4BCB-B098-45D11C98E7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得意・需要・再現性が重なるテーマ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318EFB7A-BA5C-4D37-8DF0-0D1C73D122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SWEET SPOT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BCCD9E0C-E52A-48D0-9F38-CEA3CD3059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3F5BA4B2-E7DF-4D02-BC25-DBBA589B71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venn-a">
            <a:extLst xmlns:a="http://schemas.openxmlformats.org/drawingml/2006/main">
              <a:ext uri="{FF2B5EF4-FFF2-40B4-BE49-F238E27FC236}">
                <a16:creationId xmlns:a16="http://schemas.microsoft.com/office/drawing/2014/main" id="{8D8FD09F-C91B-4CA7-B116-9A8634F3B5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857500" y="2343150"/>
            <a:ext cx="3333750" cy="2381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CEAFC"/>
          </a:solidFill>
          <a:ln xmlns:a="http://schemas.openxmlformats.org/drawingml/2006/main" w="19050">
            <a:solidFill>
              <a:srgbClr val="8174D6"/>
            </a:solidFill>
            <a:prstDash val="solid"/>
          </a:ln>
        </p:spPr>
      </p:sp>
      <p:sp>
        <p:nvSpPr>
          <p:cNvPr id="7" name="venn-b">
            <a:extLst xmlns:a="http://schemas.openxmlformats.org/drawingml/2006/main">
              <a:ext uri="{FF2B5EF4-FFF2-40B4-BE49-F238E27FC236}">
                <a16:creationId xmlns:a16="http://schemas.microsoft.com/office/drawing/2014/main" id="{843AB497-C002-4F67-9197-757FCCC75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00750" y="2343150"/>
            <a:ext cx="3333750" cy="2381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</p:sp>
      <p:sp>
        <p:nvSpPr>
          <p:cNvPr id="8" name="venn-c">
            <a:extLst xmlns:a="http://schemas.openxmlformats.org/drawingml/2006/main">
              <a:ext uri="{FF2B5EF4-FFF2-40B4-BE49-F238E27FC236}">
                <a16:creationId xmlns:a16="http://schemas.microsoft.com/office/drawing/2014/main" id="{0DA667FC-D8B2-423A-BD15-529B937E8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429125" y="3714750"/>
            <a:ext cx="3333750" cy="2381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4F6F1"/>
          </a:solidFill>
          <a:ln xmlns:a="http://schemas.openxmlformats.org/drawingml/2006/main" w="19050">
            <a:solidFill>
              <a:srgbClr val="15977D"/>
            </a:solidFill>
            <a:prstDash val="solid"/>
          </a:ln>
        </p:spPr>
      </p:sp>
      <p:sp>
        <p:nvSpPr>
          <p:cNvPr id="9" name="venn-a-label">
            <a:extLst xmlns:a="http://schemas.openxmlformats.org/drawingml/2006/main">
              <a:ext uri="{FF2B5EF4-FFF2-40B4-BE49-F238E27FC236}">
                <a16:creationId xmlns:a16="http://schemas.microsoft.com/office/drawing/2014/main" id="{63CACC6C-D443-41AB-AB57-32E3A67FA8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257550" y="2724150"/>
            <a:ext cx="1524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8174D6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8174D6"/>
                </a:solidFill>
                <a:latin typeface="Yu Gothic"/>
                <a:ea typeface="Yu Gothic"/>
                <a:cs typeface="Yu Gothic"/>
              </a:rPr>
              <a:t>得意</a:t>
            </a:r>
          </a:p>
        </p:txBody>
      </p:sp>
      <p:sp>
        <p:nvSpPr>
          <p:cNvPr id="10" name="venn-b-label">
            <a:extLst xmlns:a="http://schemas.openxmlformats.org/drawingml/2006/main">
              <a:ext uri="{FF2B5EF4-FFF2-40B4-BE49-F238E27FC236}">
                <a16:creationId xmlns:a16="http://schemas.microsoft.com/office/drawing/2014/main" id="{946F2243-9E18-496B-A728-C083B6FF82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410450" y="2724150"/>
            <a:ext cx="1524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需要</a:t>
            </a:r>
          </a:p>
        </p:txBody>
      </p:sp>
      <p:sp>
        <p:nvSpPr>
          <p:cNvPr id="11" name="venn-c-label">
            <a:extLst xmlns:a="http://schemas.openxmlformats.org/drawingml/2006/main">
              <a:ext uri="{FF2B5EF4-FFF2-40B4-BE49-F238E27FC236}">
                <a16:creationId xmlns:a16="http://schemas.microsoft.com/office/drawing/2014/main" id="{2545D149-53D5-41C4-A95B-A42127621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334000" y="5143500"/>
            <a:ext cx="1524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15977D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15977D"/>
                </a:solidFill>
                <a:latin typeface="Yu Gothic"/>
                <a:ea typeface="Yu Gothic"/>
                <a:cs typeface="Yu Gothic"/>
              </a:rPr>
              <a:t>再現性</a:t>
            </a:r>
          </a:p>
        </p:txBody>
      </p:sp>
      <p:sp>
        <p:nvSpPr>
          <p:cNvPr id="12" name="venn-center">
            <a:extLst xmlns:a="http://schemas.openxmlformats.org/drawingml/2006/main">
              <a:ext uri="{FF2B5EF4-FFF2-40B4-BE49-F238E27FC236}">
                <a16:creationId xmlns:a16="http://schemas.microsoft.com/office/drawing/2014/main" id="{F1A8FCE1-4A94-4817-BFB9-C672800FB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010150" y="3505200"/>
            <a:ext cx="2171700" cy="838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講座の核</a:t>
            </a:r>
          </a:p>
        </p:txBody>
      </p:sp>
      <p:sp>
        <p:nvSpPr>
          <p:cNvPr id="13" name="footer-code">
            <a:extLst xmlns:a="http://schemas.openxmlformats.org/drawingml/2006/main">
              <a:ext uri="{FF2B5EF4-FFF2-40B4-BE49-F238E27FC236}">
                <a16:creationId xmlns:a16="http://schemas.microsoft.com/office/drawing/2014/main" id="{F14801BD-47C7-4778-BCAD-AA1380969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S13 / VENN</a:t>
            </a:r>
          </a:p>
        </p:txBody>
      </p:sp>
      <p:sp>
        <p:nvSpPr>
          <p:cNvPr id="14" name="footer-page">
            <a:extLst xmlns:a="http://schemas.openxmlformats.org/drawingml/2006/main">
              <a:ext uri="{FF2B5EF4-FFF2-40B4-BE49-F238E27FC236}">
                <a16:creationId xmlns:a16="http://schemas.microsoft.com/office/drawing/2014/main" id="{AC044574-2CFA-4D99-8C5A-5BE94417F0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1424627222"/>
      </p:ext>
    </p:extLst>
  </p:cSld>
</p:sld>
</file>

<file path=ppt/slides/slide26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kicker">
            <a:extLst xmlns:a="http://schemas.openxmlformats.org/drawingml/2006/main">
              <a:ext uri="{FF2B5EF4-FFF2-40B4-BE49-F238E27FC236}">
                <a16:creationId xmlns:a16="http://schemas.microsoft.com/office/drawing/2014/main" id="{1E2026D4-813D-490F-9B0C-41A5E747ED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FORMULA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97D6149-E158-484D-995E-C1E5115FD3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成果は、3つの掛け算で決まる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8DD10D2B-B290-448A-9E00-6F636ACD1C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LOGIC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C7B6D305-78CD-403C-BB0F-2511CA745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5BFDF8BC-B90D-4064-A54B-B2CCAFC86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formula-box-0">
            <a:extLst xmlns:a="http://schemas.openxmlformats.org/drawingml/2006/main">
              <a:ext uri="{FF2B5EF4-FFF2-40B4-BE49-F238E27FC236}">
                <a16:creationId xmlns:a16="http://schemas.microsoft.com/office/drawing/2014/main" id="{7C1C7E89-897C-4B4F-9148-7AB6904294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57250" y="2362200"/>
            <a:ext cx="2857500" cy="175260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7" name="formula-term-0">
            <a:extLst xmlns:a="http://schemas.openxmlformats.org/drawingml/2006/main">
              <a:ext uri="{FF2B5EF4-FFF2-40B4-BE49-F238E27FC236}">
                <a16:creationId xmlns:a16="http://schemas.microsoft.com/office/drawing/2014/main" id="{58541CEB-8CE1-4507-8102-19378AD17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47750" y="2609850"/>
            <a:ext cx="2476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31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1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理解</a:t>
            </a:r>
          </a:p>
        </p:txBody>
      </p:sp>
      <p:sp>
        <p:nvSpPr>
          <p:cNvPr id="8" name="formula-sub-0">
            <a:extLst xmlns:a="http://schemas.openxmlformats.org/drawingml/2006/main">
              <a:ext uri="{FF2B5EF4-FFF2-40B4-BE49-F238E27FC236}">
                <a16:creationId xmlns:a16="http://schemas.microsoft.com/office/drawing/2014/main" id="{9F812E4B-81F7-42CD-B965-699956F7F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47750" y="3333750"/>
            <a:ext cx="2476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57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わかる</a:t>
            </a:r>
          </a:p>
        </p:txBody>
      </p:sp>
      <p:sp>
        <p:nvSpPr>
          <p:cNvPr id="9" name="formula-times-0">
            <a:extLst xmlns:a="http://schemas.openxmlformats.org/drawingml/2006/main">
              <a:ext uri="{FF2B5EF4-FFF2-40B4-BE49-F238E27FC236}">
                <a16:creationId xmlns:a16="http://schemas.microsoft.com/office/drawing/2014/main" id="{414D0922-2525-4047-A8FD-6BBA14827C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905250" y="2838450"/>
            <a:ext cx="571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330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330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×</a:t>
            </a:r>
          </a:p>
        </p:txBody>
      </p:sp>
      <p:sp>
        <p:nvSpPr>
          <p:cNvPr id="10" name="formula-box-1">
            <a:extLst xmlns:a="http://schemas.openxmlformats.org/drawingml/2006/main">
              <a:ext uri="{FF2B5EF4-FFF2-40B4-BE49-F238E27FC236}">
                <a16:creationId xmlns:a16="http://schemas.microsoft.com/office/drawing/2014/main" id="{DA06D7CC-CD7D-49A5-BD82-454F51C47A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667250" y="2362200"/>
            <a:ext cx="2857500" cy="175260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0AA4B5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1" name="formula-term-1">
            <a:extLst xmlns:a="http://schemas.openxmlformats.org/drawingml/2006/main">
              <a:ext uri="{FF2B5EF4-FFF2-40B4-BE49-F238E27FC236}">
                <a16:creationId xmlns:a16="http://schemas.microsoft.com/office/drawing/2014/main" id="{3CE266B0-05EE-440C-AC5E-7B1873D16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857750" y="2609850"/>
            <a:ext cx="2476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31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31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実践</a:t>
            </a:r>
          </a:p>
        </p:txBody>
      </p:sp>
      <p:sp>
        <p:nvSpPr>
          <p:cNvPr id="12" name="formula-sub-1">
            <a:extLst xmlns:a="http://schemas.openxmlformats.org/drawingml/2006/main">
              <a:ext uri="{FF2B5EF4-FFF2-40B4-BE49-F238E27FC236}">
                <a16:creationId xmlns:a16="http://schemas.microsoft.com/office/drawing/2014/main" id="{640B04CE-C355-47E0-B35B-EFB5EE400C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857750" y="3333750"/>
            <a:ext cx="2476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0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0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やってみる</a:t>
            </a:r>
          </a:p>
        </p:txBody>
      </p:sp>
      <p:sp>
        <p:nvSpPr>
          <p:cNvPr id="13" name="formula-times-1">
            <a:extLst xmlns:a="http://schemas.openxmlformats.org/drawingml/2006/main">
              <a:ext uri="{FF2B5EF4-FFF2-40B4-BE49-F238E27FC236}">
                <a16:creationId xmlns:a16="http://schemas.microsoft.com/office/drawing/2014/main" id="{974EA7E4-B732-46FB-B26B-F39986290F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715250" y="2838450"/>
            <a:ext cx="571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330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330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×</a:t>
            </a:r>
          </a:p>
        </p:txBody>
      </p:sp>
      <p:sp>
        <p:nvSpPr>
          <p:cNvPr id="14" name="formula-box-2">
            <a:extLst xmlns:a="http://schemas.openxmlformats.org/drawingml/2006/main">
              <a:ext uri="{FF2B5EF4-FFF2-40B4-BE49-F238E27FC236}">
                <a16:creationId xmlns:a16="http://schemas.microsoft.com/office/drawing/2014/main" id="{5D51D76F-E427-4FA1-95D0-E22786131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477250" y="2362200"/>
            <a:ext cx="2857500" cy="175260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5" name="formula-term-2">
            <a:extLst xmlns:a="http://schemas.openxmlformats.org/drawingml/2006/main">
              <a:ext uri="{FF2B5EF4-FFF2-40B4-BE49-F238E27FC236}">
                <a16:creationId xmlns:a16="http://schemas.microsoft.com/office/drawing/2014/main" id="{432F63BB-E6B5-46F8-8422-7A3302497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667750" y="2609850"/>
            <a:ext cx="2476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31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1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継続</a:t>
            </a:r>
          </a:p>
        </p:txBody>
      </p:sp>
      <p:sp>
        <p:nvSpPr>
          <p:cNvPr id="16" name="formula-sub-2">
            <a:extLst xmlns:a="http://schemas.openxmlformats.org/drawingml/2006/main">
              <a:ext uri="{FF2B5EF4-FFF2-40B4-BE49-F238E27FC236}">
                <a16:creationId xmlns:a16="http://schemas.microsoft.com/office/drawing/2014/main" id="{225FC99E-4876-4A9A-9FDC-1FE7C15BB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667750" y="3333750"/>
            <a:ext cx="2476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57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使い続ける</a:t>
            </a:r>
          </a:p>
        </p:txBody>
      </p:sp>
      <p:sp>
        <p:nvSpPr>
          <p:cNvPr id="17" name="formula-result">
            <a:extLst xmlns:a="http://schemas.openxmlformats.org/drawingml/2006/main">
              <a:ext uri="{FF2B5EF4-FFF2-40B4-BE49-F238E27FC236}">
                <a16:creationId xmlns:a16="http://schemas.microsoft.com/office/drawing/2014/main" id="{30A79D3A-920E-4CAD-8F3C-70FB6AF0D3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067050" y="4686300"/>
            <a:ext cx="6057900" cy="6096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どれかが0なら、成果も0になる</a:t>
            </a:r>
          </a:p>
        </p:txBody>
      </p:sp>
      <p:sp>
        <p:nvSpPr>
          <p:cNvPr id="18" name="footer-code">
            <a:extLst xmlns:a="http://schemas.openxmlformats.org/drawingml/2006/main">
              <a:ext uri="{FF2B5EF4-FFF2-40B4-BE49-F238E27FC236}">
                <a16:creationId xmlns:a16="http://schemas.microsoft.com/office/drawing/2014/main" id="{528FBE0E-8147-443D-9F03-392E1E4F5E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S14 / FORMULA</a:t>
            </a:r>
          </a:p>
        </p:txBody>
      </p:sp>
      <p:sp>
        <p:nvSpPr>
          <p:cNvPr id="19" name="footer-page">
            <a:extLst xmlns:a="http://schemas.openxmlformats.org/drawingml/2006/main">
              <a:ext uri="{FF2B5EF4-FFF2-40B4-BE49-F238E27FC236}">
                <a16:creationId xmlns:a16="http://schemas.microsoft.com/office/drawing/2014/main" id="{DAAE6901-A5EF-42BA-A982-398A5F5EA6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42949241"/>
      </p:ext>
    </p:extLst>
  </p:cSld>
</p:sld>
</file>

<file path=ppt/slides/slide27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kicker">
            <a:extLst xmlns:a="http://schemas.openxmlformats.org/drawingml/2006/main">
              <a:ext uri="{FF2B5EF4-FFF2-40B4-BE49-F238E27FC236}">
                <a16:creationId xmlns:a16="http://schemas.microsoft.com/office/drawing/2014/main" id="{C704BAFE-E314-49A2-92C7-37A96BD4D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GROUPED MODULES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D2B928D-D6ED-4933-92F8-5EA67F8D21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講座で身につく、12のスキル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BBADA388-97D0-4EF6-8E14-7F2005677E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12 SKILLS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748F7300-0E77-486E-8102-1ADB6125D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D0CBE91D-8782-4D4D-B9EB-52E446E4A9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group-zone-0">
            <a:extLst xmlns:a="http://schemas.openxmlformats.org/drawingml/2006/main">
              <a:ext uri="{FF2B5EF4-FFF2-40B4-BE49-F238E27FC236}">
                <a16:creationId xmlns:a16="http://schemas.microsoft.com/office/drawing/2014/main" id="{09EC3232-06D5-4703-983C-05EC4E3E2D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66750" y="1885950"/>
            <a:ext cx="3333750" cy="3771900"/>
          </a:xfrm>
          <a:prstGeom xmlns:a="http://schemas.openxmlformats.org/drawingml/2006/main" prst="roundRect">
            <a:avLst>
              <a:gd name="adj" fmla="val 6857"/>
            </a:avLst>
          </a:prstGeom>
          <a:solidFill xmlns:a="http://schemas.openxmlformats.org/drawingml/2006/main">
            <a:srgbClr val="ECEAFC"/>
          </a:solidFill>
          <a:ln xmlns:a="http://schemas.openxmlformats.org/drawingml/2006/main" w="9525">
            <a:solidFill>
              <a:srgbClr val="ECEAFC"/>
            </a:solidFill>
            <a:prstDash val="solid"/>
          </a:ln>
        </p:spPr>
      </p:sp>
      <p:sp>
        <p:nvSpPr>
          <p:cNvPr id="7" name="group-title-0">
            <a:extLst xmlns:a="http://schemas.openxmlformats.org/drawingml/2006/main">
              <a:ext uri="{FF2B5EF4-FFF2-40B4-BE49-F238E27FC236}">
                <a16:creationId xmlns:a16="http://schemas.microsoft.com/office/drawing/2014/main" id="{5A9F7D2C-8A32-444A-911F-FDF16BA9B6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14400" y="2076450"/>
            <a:ext cx="28384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325" b="1">
                <a:solidFill>
                  <a:srgbClr val="8174D6"/>
                </a:solidFill>
                <a:latin typeface="Yu Gothic"/>
                <a:ea typeface="Yu Gothic"/>
                <a:cs typeface="Yu Gothic"/>
              </a:defRPr>
            </a:pPr>
            <a:r>
              <a:rPr sz="2325" b="1">
                <a:solidFill>
                  <a:srgbClr val="8174D6"/>
                </a:solidFill>
                <a:latin typeface="Yu Gothic"/>
                <a:ea typeface="Yu Gothic"/>
                <a:cs typeface="Yu Gothic"/>
              </a:rPr>
              <a:t>考える</a:t>
            </a:r>
          </a:p>
        </p:txBody>
      </p:sp>
      <p:sp>
        <p:nvSpPr>
          <p:cNvPr id="8" name="group-item-0-0">
            <a:extLst xmlns:a="http://schemas.openxmlformats.org/drawingml/2006/main">
              <a:ext uri="{FF2B5EF4-FFF2-40B4-BE49-F238E27FC236}">
                <a16:creationId xmlns:a16="http://schemas.microsoft.com/office/drawing/2014/main" id="{9CA62E08-B497-4942-8183-583A14BA09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" y="27813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01  目的設定</a:t>
            </a:r>
          </a:p>
        </p:txBody>
      </p:sp>
      <p:sp>
        <p:nvSpPr>
          <p:cNvPr id="9" name="group-item-0-1">
            <a:extLst xmlns:a="http://schemas.openxmlformats.org/drawingml/2006/main">
              <a:ext uri="{FF2B5EF4-FFF2-40B4-BE49-F238E27FC236}">
                <a16:creationId xmlns:a16="http://schemas.microsoft.com/office/drawing/2014/main" id="{1251F672-FC36-4D2A-A0BA-D98455816E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" y="34290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02  課題整理</a:t>
            </a:r>
          </a:p>
        </p:txBody>
      </p:sp>
      <p:sp>
        <p:nvSpPr>
          <p:cNvPr id="10" name="group-item-0-2">
            <a:extLst xmlns:a="http://schemas.openxmlformats.org/drawingml/2006/main">
              <a:ext uri="{FF2B5EF4-FFF2-40B4-BE49-F238E27FC236}">
                <a16:creationId xmlns:a16="http://schemas.microsoft.com/office/drawing/2014/main" id="{E820B721-C220-4719-A25C-84F6381684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" y="40767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03  構造化</a:t>
            </a:r>
          </a:p>
        </p:txBody>
      </p:sp>
      <p:sp>
        <p:nvSpPr>
          <p:cNvPr id="11" name="group-item-0-3">
            <a:extLst xmlns:a="http://schemas.openxmlformats.org/drawingml/2006/main">
              <a:ext uri="{FF2B5EF4-FFF2-40B4-BE49-F238E27FC236}">
                <a16:creationId xmlns:a16="http://schemas.microsoft.com/office/drawing/2014/main" id="{0D07DA83-032D-45AA-AE2A-59BDCF9378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" y="47244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04  優先順位</a:t>
            </a:r>
          </a:p>
        </p:txBody>
      </p:sp>
      <p:sp>
        <p:nvSpPr>
          <p:cNvPr id="12" name="group-zone-1">
            <a:extLst xmlns:a="http://schemas.openxmlformats.org/drawingml/2006/main">
              <a:ext uri="{FF2B5EF4-FFF2-40B4-BE49-F238E27FC236}">
                <a16:creationId xmlns:a16="http://schemas.microsoft.com/office/drawing/2014/main" id="{5B0CCFB1-A617-4330-88C1-870ED1A66D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476750" y="1885950"/>
            <a:ext cx="3333750" cy="3771900"/>
          </a:xfrm>
          <a:prstGeom xmlns:a="http://schemas.openxmlformats.org/drawingml/2006/main" prst="roundRect">
            <a:avLst>
              <a:gd name="adj" fmla="val 6857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EFFAFA"/>
            </a:solidFill>
            <a:prstDash val="solid"/>
          </a:ln>
        </p:spPr>
      </p:sp>
      <p:sp>
        <p:nvSpPr>
          <p:cNvPr id="13" name="group-title-1">
            <a:extLst xmlns:a="http://schemas.openxmlformats.org/drawingml/2006/main">
              <a:ext uri="{FF2B5EF4-FFF2-40B4-BE49-F238E27FC236}">
                <a16:creationId xmlns:a16="http://schemas.microsoft.com/office/drawing/2014/main" id="{456318EB-044F-460B-874E-2D61EDE22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724400" y="2076450"/>
            <a:ext cx="28384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3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23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つくる</a:t>
            </a:r>
          </a:p>
        </p:txBody>
      </p:sp>
      <p:sp>
        <p:nvSpPr>
          <p:cNvPr id="14" name="group-item-1-0">
            <a:extLst xmlns:a="http://schemas.openxmlformats.org/drawingml/2006/main">
              <a:ext uri="{FF2B5EF4-FFF2-40B4-BE49-F238E27FC236}">
                <a16:creationId xmlns:a16="http://schemas.microsoft.com/office/drawing/2014/main" id="{8F56963C-64F4-491E-BD38-0A122993E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838700" y="27813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01  原稿</a:t>
            </a:r>
          </a:p>
        </p:txBody>
      </p:sp>
      <p:sp>
        <p:nvSpPr>
          <p:cNvPr id="15" name="group-item-1-1">
            <a:extLst xmlns:a="http://schemas.openxmlformats.org/drawingml/2006/main">
              <a:ext uri="{FF2B5EF4-FFF2-40B4-BE49-F238E27FC236}">
                <a16:creationId xmlns:a16="http://schemas.microsoft.com/office/drawing/2014/main" id="{FE08C17B-4EC4-4DF0-AFBD-81E848505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838700" y="34290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02  図解</a:t>
            </a:r>
          </a:p>
        </p:txBody>
      </p:sp>
      <p:sp>
        <p:nvSpPr>
          <p:cNvPr id="16" name="group-item-1-2">
            <a:extLst xmlns:a="http://schemas.openxmlformats.org/drawingml/2006/main">
              <a:ext uri="{FF2B5EF4-FFF2-40B4-BE49-F238E27FC236}">
                <a16:creationId xmlns:a16="http://schemas.microsoft.com/office/drawing/2014/main" id="{78C469C6-682D-41E0-911E-3E3642F85E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838700" y="40767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03  デザイン</a:t>
            </a:r>
          </a:p>
        </p:txBody>
      </p:sp>
      <p:sp>
        <p:nvSpPr>
          <p:cNvPr id="17" name="group-item-1-3">
            <a:extLst xmlns:a="http://schemas.openxmlformats.org/drawingml/2006/main">
              <a:ext uri="{FF2B5EF4-FFF2-40B4-BE49-F238E27FC236}">
                <a16:creationId xmlns:a16="http://schemas.microsoft.com/office/drawing/2014/main" id="{91F628CA-E211-4A29-8477-6538DC2F7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838700" y="47244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04  発表</a:t>
            </a:r>
          </a:p>
        </p:txBody>
      </p:sp>
      <p:sp>
        <p:nvSpPr>
          <p:cNvPr id="18" name="group-zone-2">
            <a:extLst xmlns:a="http://schemas.openxmlformats.org/drawingml/2006/main">
              <a:ext uri="{FF2B5EF4-FFF2-40B4-BE49-F238E27FC236}">
                <a16:creationId xmlns:a16="http://schemas.microsoft.com/office/drawing/2014/main" id="{8F3E8155-1C09-4EC8-BFB0-E68A7F427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86750" y="1885950"/>
            <a:ext cx="3333750" cy="3771900"/>
          </a:xfrm>
          <a:prstGeom xmlns:a="http://schemas.openxmlformats.org/drawingml/2006/main" prst="roundRect">
            <a:avLst>
              <a:gd name="adj" fmla="val 6857"/>
            </a:avLst>
          </a:prstGeom>
          <a:solidFill xmlns:a="http://schemas.openxmlformats.org/drawingml/2006/main">
            <a:srgbClr val="E4F6F1"/>
          </a:solidFill>
          <a:ln xmlns:a="http://schemas.openxmlformats.org/drawingml/2006/main" w="9525">
            <a:solidFill>
              <a:srgbClr val="E4F6F1"/>
            </a:solidFill>
            <a:prstDash val="solid"/>
          </a:ln>
        </p:spPr>
      </p:sp>
      <p:sp>
        <p:nvSpPr>
          <p:cNvPr id="19" name="group-title-2">
            <a:extLst xmlns:a="http://schemas.openxmlformats.org/drawingml/2006/main">
              <a:ext uri="{FF2B5EF4-FFF2-40B4-BE49-F238E27FC236}">
                <a16:creationId xmlns:a16="http://schemas.microsoft.com/office/drawing/2014/main" id="{A9F9798C-71F6-43C3-8ECD-95EC3CF063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534400" y="2076450"/>
            <a:ext cx="28384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325" b="1">
                <a:solidFill>
                  <a:srgbClr val="15977D"/>
                </a:solidFill>
                <a:latin typeface="Yu Gothic"/>
                <a:ea typeface="Yu Gothic"/>
                <a:cs typeface="Yu Gothic"/>
              </a:defRPr>
            </a:pPr>
            <a:r>
              <a:rPr sz="2325" b="1">
                <a:solidFill>
                  <a:srgbClr val="15977D"/>
                </a:solidFill>
                <a:latin typeface="Yu Gothic"/>
                <a:ea typeface="Yu Gothic"/>
                <a:cs typeface="Yu Gothic"/>
              </a:rPr>
              <a:t>育てる</a:t>
            </a:r>
          </a:p>
        </p:txBody>
      </p:sp>
      <p:sp>
        <p:nvSpPr>
          <p:cNvPr id="20" name="group-item-2-0">
            <a:extLst xmlns:a="http://schemas.openxmlformats.org/drawingml/2006/main">
              <a:ext uri="{FF2B5EF4-FFF2-40B4-BE49-F238E27FC236}">
                <a16:creationId xmlns:a16="http://schemas.microsoft.com/office/drawing/2014/main" id="{E988D405-2898-4220-93BF-1B4C07178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648700" y="27813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01  検証</a:t>
            </a:r>
          </a:p>
        </p:txBody>
      </p:sp>
      <p:sp>
        <p:nvSpPr>
          <p:cNvPr id="21" name="group-item-2-1">
            <a:extLst xmlns:a="http://schemas.openxmlformats.org/drawingml/2006/main">
              <a:ext uri="{FF2B5EF4-FFF2-40B4-BE49-F238E27FC236}">
                <a16:creationId xmlns:a16="http://schemas.microsoft.com/office/drawing/2014/main" id="{424123AF-CCE6-42CF-917B-5466761447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648700" y="34290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02  改善</a:t>
            </a:r>
          </a:p>
        </p:txBody>
      </p:sp>
      <p:sp>
        <p:nvSpPr>
          <p:cNvPr id="22" name="group-item-2-2">
            <a:extLst xmlns:a="http://schemas.openxmlformats.org/drawingml/2006/main">
              <a:ext uri="{FF2B5EF4-FFF2-40B4-BE49-F238E27FC236}">
                <a16:creationId xmlns:a16="http://schemas.microsoft.com/office/drawing/2014/main" id="{D53C99D1-C3BF-420C-B959-68A9D428C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648700" y="40767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03  共有</a:t>
            </a:r>
          </a:p>
        </p:txBody>
      </p:sp>
      <p:sp>
        <p:nvSpPr>
          <p:cNvPr id="23" name="group-item-2-3">
            <a:extLst xmlns:a="http://schemas.openxmlformats.org/drawingml/2006/main">
              <a:ext uri="{FF2B5EF4-FFF2-40B4-BE49-F238E27FC236}">
                <a16:creationId xmlns:a16="http://schemas.microsoft.com/office/drawing/2014/main" id="{BD62FE1E-41C3-40B0-B907-11AE9E3675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648700" y="4724400"/>
            <a:ext cx="2609850" cy="4572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  <p:txBody>
          <a:bodyPr xmlns:a="http://schemas.openxmlformats.org/drawingml/2006/main" wrap="square" lIns="114300" tIns="38100" rIns="11430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04  再利用</a:t>
            </a:r>
          </a:p>
        </p:txBody>
      </p:sp>
      <p:sp>
        <p:nvSpPr>
          <p:cNvPr id="24" name="footer-code">
            <a:extLst xmlns:a="http://schemas.openxmlformats.org/drawingml/2006/main">
              <a:ext uri="{FF2B5EF4-FFF2-40B4-BE49-F238E27FC236}">
                <a16:creationId xmlns:a16="http://schemas.microsoft.com/office/drawing/2014/main" id="{3C66350C-064F-47CA-90E4-849E795A82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S16 / GROUPED MODULES</a:t>
            </a:r>
          </a:p>
        </p:txBody>
      </p:sp>
      <p:sp>
        <p:nvSpPr>
          <p:cNvPr id="25" name="footer-page">
            <a:extLst xmlns:a="http://schemas.openxmlformats.org/drawingml/2006/main">
              <a:ext uri="{FF2B5EF4-FFF2-40B4-BE49-F238E27FC236}">
                <a16:creationId xmlns:a16="http://schemas.microsoft.com/office/drawing/2014/main" id="{7E491148-6FBC-45CE-9A15-659FB148CA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1153765412"/>
      </p:ext>
    </p:extLst>
  </p:cSld>
</p:sld>
</file>

<file path=ppt/slides/slide28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kicker">
            <a:extLst xmlns:a="http://schemas.openxmlformats.org/drawingml/2006/main">
              <a:ext uri="{FF2B5EF4-FFF2-40B4-BE49-F238E27FC236}">
                <a16:creationId xmlns:a16="http://schemas.microsoft.com/office/drawing/2014/main" id="{81390C47-13B4-4538-8CEB-3217B4BC8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COMPARISON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974E672-4E4C-4F6E-82BE-A4361D9878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3つの学習プランを、同じ軸で比べる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26C38A51-7BE1-4B0F-9E1F-D898A79C4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3 OPTIONS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7B1C30C9-7AFC-4397-9AE4-CAA3D79A02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80AF1112-1E21-4FF3-9FEB-76E0E8370A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graphicFrame>
        <p:nvGraphicFramePr>
          <p:cNvPr id="15" name=""/>
          <p:cNvGraphicFramePr/>
          <p:nvPr/>
        </p:nvGraphicFramePr>
        <p:xfrm>
          <a:off xmlns:a="http://schemas.openxmlformats.org/drawingml/2006/main" x="685800" y="2019300"/>
          <a:ext xmlns:a="http://schemas.openxmlformats.org/drawingml/2006/main" cx="10820400" cy="323850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2705100"/>
                <a:gridCol w="2705100"/>
                <a:gridCol w="2705100"/>
                <a:gridCol w="2705100"/>
              </a:tblGrid>
              <a:tr h="647700">
                <a:tc>
                  <a:txBody>
                    <a:bodyPr/>
                    <a:lstStyle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  <a:cs typeface="Yu Gothic"/>
                        </a:rPr>
                        <a:t>比較軸</a:t>
                      </a:r>
                    </a:p>
                  </a:txBody>
                  <a:tcPr marL="91440" marR="91440" marT="45720" marB="45720" anchor="ctr">
                    <a:solidFill>
                      <a:srgbClr val="071A2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  <a:cs typeface="Yu Gothic"/>
                        </a:rPr>
                        <a:t>ライト</a:t>
                      </a:r>
                    </a:p>
                  </a:txBody>
                  <a:tcPr marL="91440" marR="91440" marT="45720" marB="45720" anchor="ctr">
                    <a:solidFill>
                      <a:srgbClr val="071A2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  <a:cs typeface="Yu Gothic"/>
                        </a:rPr>
                        <a:t>スタンダード</a:t>
                      </a:r>
                    </a:p>
                  </a:txBody>
                  <a:tcPr marL="91440" marR="91440" marT="45720" marB="45720" anchor="ctr">
                    <a:solidFill>
                      <a:srgbClr val="0AA4B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  <a:cs typeface="Yu Gothic"/>
                        </a:rPr>
                        <a:t>伴走型</a:t>
                      </a:r>
                    </a:p>
                  </a:txBody>
                  <a:tcPr marL="91440" marR="91440" marT="45720" marB="45720" anchor="ctr">
                    <a:solidFill>
                      <a:srgbClr val="071A2F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algn="l"/>
                      <a:r>
                        <a:rPr sz="1275" b="1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学習ペース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自分で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1">
                          <a:solidFill>
                            <a:srgbClr val="071A2F"/>
                          </a:solidFill>
                          <a:latin typeface="Yu Gothic"/>
                          <a:ea typeface="Yu Gothic"/>
                          <a:cs typeface="Yu Gothic"/>
                        </a:rPr>
                        <a:t>週1回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週2回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algn="l"/>
                      <a:r>
                        <a:rPr sz="1275" b="1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質問</a:t>
                      </a:r>
                    </a:p>
                  </a:txBody>
                  <a:tcPr marL="91440" marR="91440" marT="45720" marB="45720" anchor="ctr">
                    <a:solidFill>
                      <a:srgbClr val="F8FB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月1回</a:t>
                      </a:r>
                    </a:p>
                  </a:txBody>
                  <a:tcPr marL="91440" marR="91440" marT="45720" marB="45720" anchor="ctr">
                    <a:solidFill>
                      <a:srgbClr val="F8FB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1">
                          <a:solidFill>
                            <a:srgbClr val="071A2F"/>
                          </a:solidFill>
                          <a:latin typeface="Yu Gothic"/>
                          <a:ea typeface="Yu Gothic"/>
                          <a:cs typeface="Yu Gothic"/>
                        </a:rPr>
                        <a:t>毎週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随時</a:t>
                      </a:r>
                    </a:p>
                  </a:txBody>
                  <a:tcPr marL="91440" marR="91440" marT="45720" marB="45720" anchor="ctr">
                    <a:solidFill>
                      <a:srgbClr val="F8FBFB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algn="l"/>
                      <a:r>
                        <a:rPr sz="1275" b="1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添削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—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1">
                          <a:solidFill>
                            <a:srgbClr val="071A2F"/>
                          </a:solidFill>
                          <a:latin typeface="Yu Gothic"/>
                          <a:ea typeface="Yu Gothic"/>
                          <a:cs typeface="Yu Gothic"/>
                        </a:rPr>
                        <a:t>2回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毎回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algn="l"/>
                      <a:r>
                        <a:rPr sz="1275" b="1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向いている人</a:t>
                      </a:r>
                    </a:p>
                  </a:txBody>
                  <a:tcPr marL="91440" marR="91440" marT="45720" marB="45720" anchor="ctr">
                    <a:solidFill>
                      <a:srgbClr val="F8FB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経験者</a:t>
                      </a:r>
                    </a:p>
                  </a:txBody>
                  <a:tcPr marL="91440" marR="91440" marT="45720" marB="45720" anchor="ctr">
                    <a:solidFill>
                      <a:srgbClr val="F8FB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1">
                          <a:solidFill>
                            <a:srgbClr val="071A2F"/>
                          </a:solidFill>
                          <a:latin typeface="Yu Gothic"/>
                          <a:ea typeface="Yu Gothic"/>
                          <a:cs typeface="Yu Gothic"/>
                        </a:rPr>
                        <a:t>初学者</a:t>
                      </a:r>
                    </a:p>
                  </a:txBody>
                  <a:tcPr marL="91440" marR="91440" marT="45720" marB="45720" anchor="ctr">
                    <a:solidFill>
                      <a:srgbClr val="EFF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75" b="0">
                          <a:solidFill>
                            <a:srgbClr val="33465C"/>
                          </a:solidFill>
                          <a:latin typeface="Yu Gothic"/>
                          <a:ea typeface="Yu Gothic"/>
                          <a:cs typeface="Yu Gothic"/>
                        </a:rPr>
                        <a:t>短期集中</a:t>
                      </a:r>
                    </a:p>
                  </a:txBody>
                  <a:tcPr marL="91440" marR="91440" marT="45720" marB="45720" anchor="ctr">
                    <a:solidFill>
                      <a:srgbClr val="F8FBFB"/>
                    </a:solidFill>
                  </a:tcPr>
                </a:tc>
              </a:tr>
            </a:tbl>
          </a:graphicData>
        </a:graphic>
      </p:graphicFrame>
      <p:sp>
        <p:nvSpPr>
          <p:cNvPr id="7" name="compare-note">
            <a:extLst xmlns:a="http://schemas.openxmlformats.org/drawingml/2006/main">
              <a:ext uri="{FF2B5EF4-FFF2-40B4-BE49-F238E27FC236}">
                <a16:creationId xmlns:a16="http://schemas.microsoft.com/office/drawing/2014/main" id="{D19E8878-5BC5-4DAB-9CA5-1B8976E20B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086100" y="5505450"/>
            <a:ext cx="6019800" cy="419100"/>
          </a:xfrm>
          <a:prstGeom xmlns:a="http://schemas.openxmlformats.org/drawingml/2006/main" prst="roundRect">
            <a:avLst>
              <a:gd name="adj" fmla="val 27273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9909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比較軸を先に固定すると、公平で読みやすい</a:t>
            </a:r>
          </a:p>
        </p:txBody>
      </p:sp>
      <p:sp>
        <p:nvSpPr>
          <p:cNvPr id="8" name="footer-code">
            <a:extLst xmlns:a="http://schemas.openxmlformats.org/drawingml/2006/main">
              <a:ext uri="{FF2B5EF4-FFF2-40B4-BE49-F238E27FC236}">
                <a16:creationId xmlns:a16="http://schemas.microsoft.com/office/drawing/2014/main" id="{51AD94B4-7CBE-48E9-8EE7-9147D77C5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S17 / COMPARISON</a:t>
            </a:r>
          </a:p>
        </p:txBody>
      </p:sp>
      <p:sp>
        <p:nvSpPr>
          <p:cNvPr id="9" name="footer-page">
            <a:extLst xmlns:a="http://schemas.openxmlformats.org/drawingml/2006/main">
              <a:ext uri="{FF2B5EF4-FFF2-40B4-BE49-F238E27FC236}">
                <a16:creationId xmlns:a16="http://schemas.microsoft.com/office/drawing/2014/main" id="{DDAE0012-4982-4A9D-A6D0-F0947851D7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1829263701"/>
      </p:ext>
    </p:extLst>
  </p:cSld>
</p:sld>
</file>

<file path=ppt/slides/slide29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kicker">
            <a:extLst xmlns:a="http://schemas.openxmlformats.org/drawingml/2006/main">
              <a:ext uri="{FF2B5EF4-FFF2-40B4-BE49-F238E27FC236}">
                <a16:creationId xmlns:a16="http://schemas.microsoft.com/office/drawing/2014/main" id="{52DC8D12-6F7E-4C99-BF7F-8BF9AD65E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NESTED SCOPE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9FF9E00-B8F7-47BF-B999-98630A2174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すべての人から、理想の受講者へ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E0031201-38BD-4863-A6B6-368CE6ABEF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TARGET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26E4C22F-906F-4049-AF32-92822B00D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983E32CD-6062-42A4-9213-571EBA567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scope-outer">
            <a:extLst xmlns:a="http://schemas.openxmlformats.org/drawingml/2006/main">
              <a:ext uri="{FF2B5EF4-FFF2-40B4-BE49-F238E27FC236}">
                <a16:creationId xmlns:a16="http://schemas.microsoft.com/office/drawing/2014/main" id="{11780365-D7C2-4239-B3F2-B1A460140B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209800" y="1866900"/>
            <a:ext cx="7772400" cy="4095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EF2F4"/>
          </a:solidFill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7" name="scope-middle">
            <a:extLst xmlns:a="http://schemas.openxmlformats.org/drawingml/2006/main">
              <a:ext uri="{FF2B5EF4-FFF2-40B4-BE49-F238E27FC236}">
                <a16:creationId xmlns:a16="http://schemas.microsoft.com/office/drawing/2014/main" id="{6DB43202-A18B-4FF7-A7D7-D569B7E3A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333750" y="2381250"/>
            <a:ext cx="5524500" cy="3105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57CAD2"/>
            </a:solidFill>
            <a:prstDash val="solid"/>
          </a:ln>
        </p:spPr>
      </p:sp>
      <p:sp>
        <p:nvSpPr>
          <p:cNvPr id="8" name="scope-inner">
            <a:extLst xmlns:a="http://schemas.openxmlformats.org/drawingml/2006/main">
              <a:ext uri="{FF2B5EF4-FFF2-40B4-BE49-F238E27FC236}">
                <a16:creationId xmlns:a16="http://schemas.microsoft.com/office/drawing/2014/main" id="{07AB83F7-6909-4EB8-B99A-CE1C0F7772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572000" y="3009900"/>
            <a:ext cx="3048000" cy="1866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</p:sp>
      <p:sp>
        <p:nvSpPr>
          <p:cNvPr id="9" name="scope-label-outer">
            <a:extLst xmlns:a="http://schemas.openxmlformats.org/drawingml/2006/main">
              <a:ext uri="{FF2B5EF4-FFF2-40B4-BE49-F238E27FC236}">
                <a16:creationId xmlns:a16="http://schemas.microsoft.com/office/drawing/2014/main" id="{113EE6C4-8853-4338-8BA8-3DDEF5FA8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324100" y="2286000"/>
            <a:ext cx="21526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広い対象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18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興味がある人</a:t>
            </a:r>
          </a:p>
        </p:txBody>
      </p:sp>
      <p:sp>
        <p:nvSpPr>
          <p:cNvPr id="10" name="scope-label-middle">
            <a:extLst xmlns:a="http://schemas.openxmlformats.org/drawingml/2006/main">
              <a:ext uri="{FF2B5EF4-FFF2-40B4-BE49-F238E27FC236}">
                <a16:creationId xmlns:a16="http://schemas.microsoft.com/office/drawing/2014/main" id="{F4C548E1-03A6-425E-85E3-39DE5E7F4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067550" y="2724150"/>
            <a:ext cx="2190750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0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見込み層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180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課題を感じている人</a:t>
            </a:r>
          </a:p>
        </p:txBody>
      </p:sp>
      <p:sp>
        <p:nvSpPr>
          <p:cNvPr id="11" name="scope-label-inner">
            <a:extLst xmlns:a="http://schemas.openxmlformats.org/drawingml/2006/main">
              <a:ext uri="{FF2B5EF4-FFF2-40B4-BE49-F238E27FC236}">
                <a16:creationId xmlns:a16="http://schemas.microsoft.com/office/drawing/2014/main" id="{322B5C06-5D08-40F2-B63F-B23BD0FBFE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895850" y="3371850"/>
            <a:ext cx="24003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理想の受講者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今すぐ行動したい</a:t>
            </a:r>
          </a:p>
        </p:txBody>
      </p:sp>
      <p:sp>
        <p:nvSpPr>
          <p:cNvPr id="12" name="footer-code">
            <a:extLst xmlns:a="http://schemas.openxmlformats.org/drawingml/2006/main">
              <a:ext uri="{FF2B5EF4-FFF2-40B4-BE49-F238E27FC236}">
                <a16:creationId xmlns:a16="http://schemas.microsoft.com/office/drawing/2014/main" id="{D94D3363-F465-408E-A4E3-94BC6A773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S19 / NESTED SCOPE</a:t>
            </a:r>
          </a:p>
        </p:txBody>
      </p:sp>
      <p:sp>
        <p:nvSpPr>
          <p:cNvPr id="13" name="footer-page">
            <a:extLst xmlns:a="http://schemas.openxmlformats.org/drawingml/2006/main">
              <a:ext uri="{FF2B5EF4-FFF2-40B4-BE49-F238E27FC236}">
                <a16:creationId xmlns:a16="http://schemas.microsoft.com/office/drawing/2014/main" id="{52544DAA-9E1D-4795-803E-06241AEF76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493073001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98be6ccd3e641ec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chapter-number">
            <a:extLst xmlns:a="http://schemas.openxmlformats.org/drawingml/2006/main">
              <a:ext uri="{FF2B5EF4-FFF2-40B4-BE49-F238E27FC236}">
                <a16:creationId xmlns:a16="http://schemas.microsoft.com/office/drawing/2014/main" id="{7FDDD7B8-9007-4128-9D35-8308AE6131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5800" y="1143000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35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CHAPTER 01</a:t>
            </a:r>
          </a:p>
        </p:txBody>
      </p:sp>
      <p:sp>
        <p:nvSpPr>
          <p:cNvPr id="3" name="chapter-title">
            <a:extLst xmlns:a="http://schemas.openxmlformats.org/drawingml/2006/main">
              <a:ext uri="{FF2B5EF4-FFF2-40B4-BE49-F238E27FC236}">
                <a16:creationId xmlns:a16="http://schemas.microsoft.com/office/drawing/2014/main" id="{FA5319AC-E29A-4B03-8EFD-BF547AD28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47700" y="1676400"/>
            <a:ext cx="42862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88000"/>
              </a:lnSpc>
              <a:buNone/>
              <a:defRPr sz="55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55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理解を</a:t>
            </a:r>
          </a:p>
          <a:p xmlns:a="http://schemas.openxmlformats.org/drawingml/2006/main">
            <a:pPr algn="l">
              <a:lnSpc>
                <a:spcPct val="88000"/>
              </a:lnSpc>
              <a:buNone/>
              <a:defRPr sz="55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55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整える</a:t>
            </a:r>
          </a:p>
        </p:txBody>
      </p:sp>
      <p:sp>
        <p:nvSpPr>
          <p:cNvPr id="4" name="chapter-rule">
            <a:extLst xmlns:a="http://schemas.openxmlformats.org/drawingml/2006/main">
              <a:ext uri="{FF2B5EF4-FFF2-40B4-BE49-F238E27FC236}">
                <a16:creationId xmlns:a16="http://schemas.microsoft.com/office/drawing/2014/main" id="{9FB04C86-713E-431B-83FB-C2B9DD783D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24250"/>
            <a:ext cx="12573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57150">
            <a:solidFill>
              <a:srgbClr val="0AA4B5"/>
            </a:solidFill>
            <a:prstDash val="solid"/>
          </a:ln>
        </p:spPr>
      </p:sp>
      <p:sp>
        <p:nvSpPr>
          <p:cNvPr id="5" name="chapter-subtitle">
            <a:extLst xmlns:a="http://schemas.openxmlformats.org/drawingml/2006/main">
              <a:ext uri="{FF2B5EF4-FFF2-40B4-BE49-F238E27FC236}">
                <a16:creationId xmlns:a16="http://schemas.microsoft.com/office/drawing/2014/main" id="{147E31AC-2FB3-4940-9389-E00C4195E6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5800" y="3790950"/>
            <a:ext cx="495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まず、全体像と言葉の意味をそろえる</a:t>
            </a:r>
          </a:p>
        </p:txBody>
      </p:sp>
      <p:sp>
        <p:nvSpPr>
          <p:cNvPr id="6" name="footer-code">
            <a:extLst xmlns:a="http://schemas.openxmlformats.org/drawingml/2006/main">
              <a:ext uri="{FF2B5EF4-FFF2-40B4-BE49-F238E27FC236}">
                <a16:creationId xmlns:a16="http://schemas.microsoft.com/office/drawing/2014/main" id="{5679E355-725E-428E-81E9-A9856C2CD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G03 / SECTION</a:t>
            </a:r>
          </a:p>
        </p:txBody>
      </p:sp>
      <p:sp>
        <p:nvSpPr>
          <p:cNvPr id="7" name="footer-page">
            <a:extLst xmlns:a="http://schemas.openxmlformats.org/drawingml/2006/main">
              <a:ext uri="{FF2B5EF4-FFF2-40B4-BE49-F238E27FC236}">
                <a16:creationId xmlns:a16="http://schemas.microsoft.com/office/drawing/2014/main" id="{7FA47620-DE10-4D34-AD93-7F419C2DA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411416328"/>
      </p:ext>
    </p:extLst>
  </p:cSld>
</p:sld>
</file>

<file path=ppt/slides/slide30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kicker">
            <a:extLst xmlns:a="http://schemas.openxmlformats.org/drawingml/2006/main">
              <a:ext uri="{FF2B5EF4-FFF2-40B4-BE49-F238E27FC236}">
                <a16:creationId xmlns:a16="http://schemas.microsoft.com/office/drawing/2014/main" id="{8F2F73E2-E302-40F3-B679-B5017200A7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LAYERS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3892A8E-6EC3-4320-A3B7-4F51FA942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講座を支える、4つのレイヤー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483EFA0E-75A7-40D7-9AFF-D3D14909B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SYSTEM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4A926DB2-CF6B-4C06-99B2-86B7AA931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5A1D2C3E-10FE-4515-BFE2-D2F0D0172C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layer-0">
            <a:extLst xmlns:a="http://schemas.openxmlformats.org/drawingml/2006/main">
              <a:ext uri="{FF2B5EF4-FFF2-40B4-BE49-F238E27FC236}">
                <a16:creationId xmlns:a16="http://schemas.microsoft.com/office/drawing/2014/main" id="{0D7A2752-4D5F-47D5-BAB1-50A6C98E76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247900" y="2057400"/>
            <a:ext cx="7696200" cy="6858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</p:sp>
      <p:sp>
        <p:nvSpPr>
          <p:cNvPr id="7" name="layer-title-0">
            <a:extLst xmlns:a="http://schemas.openxmlformats.org/drawingml/2006/main">
              <a:ext uri="{FF2B5EF4-FFF2-40B4-BE49-F238E27FC236}">
                <a16:creationId xmlns:a16="http://schemas.microsoft.com/office/drawing/2014/main" id="{F0B82985-5E94-47CB-961E-CF1841C71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476500" y="2133600"/>
            <a:ext cx="1428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体験</a:t>
            </a:r>
          </a:p>
        </p:txBody>
      </p:sp>
      <p:sp>
        <p:nvSpPr>
          <p:cNvPr id="8" name="layer-sub-0">
            <a:extLst xmlns:a="http://schemas.openxmlformats.org/drawingml/2006/main">
              <a:ext uri="{FF2B5EF4-FFF2-40B4-BE49-F238E27FC236}">
                <a16:creationId xmlns:a16="http://schemas.microsoft.com/office/drawing/2014/main" id="{E3E0987E-FE0F-48F3-908F-767883686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038600" y="2133600"/>
            <a:ext cx="56388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わかる・できる・続けられる</a:t>
            </a:r>
          </a:p>
        </p:txBody>
      </p:sp>
      <p:sp>
        <p:nvSpPr>
          <p:cNvPr id="9" name="layer-1">
            <a:extLst xmlns:a="http://schemas.openxmlformats.org/drawingml/2006/main">
              <a:ext uri="{FF2B5EF4-FFF2-40B4-BE49-F238E27FC236}">
                <a16:creationId xmlns:a16="http://schemas.microsoft.com/office/drawing/2014/main" id="{5DCC6CE6-40BF-47FA-B08F-C8A51CD9C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905000" y="2914650"/>
            <a:ext cx="8382000" cy="6858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1A6C8A"/>
          </a:solidFill>
          <a:ln xmlns:a="http://schemas.openxmlformats.org/drawingml/2006/main" w="9525">
            <a:solidFill>
              <a:srgbClr val="1A6C8A"/>
            </a:solidFill>
            <a:prstDash val="solid"/>
          </a:ln>
        </p:spPr>
      </p:sp>
      <p:sp>
        <p:nvSpPr>
          <p:cNvPr id="10" name="layer-title-1">
            <a:extLst xmlns:a="http://schemas.openxmlformats.org/drawingml/2006/main">
              <a:ext uri="{FF2B5EF4-FFF2-40B4-BE49-F238E27FC236}">
                <a16:creationId xmlns:a16="http://schemas.microsoft.com/office/drawing/2014/main" id="{37F29919-78D3-44FE-818F-DB59B5F63E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133600" y="2990850"/>
            <a:ext cx="1428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教材</a:t>
            </a:r>
          </a:p>
        </p:txBody>
      </p:sp>
      <p:sp>
        <p:nvSpPr>
          <p:cNvPr id="11" name="layer-sub-1">
            <a:extLst xmlns:a="http://schemas.openxmlformats.org/drawingml/2006/main">
              <a:ext uri="{FF2B5EF4-FFF2-40B4-BE49-F238E27FC236}">
                <a16:creationId xmlns:a16="http://schemas.microsoft.com/office/drawing/2014/main" id="{09C22A6A-4C43-4C38-85F4-2D2DC2379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695700" y="2990850"/>
            <a:ext cx="63246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スライド・演習・事例</a:t>
            </a:r>
          </a:p>
        </p:txBody>
      </p:sp>
      <p:sp>
        <p:nvSpPr>
          <p:cNvPr id="12" name="layer-2">
            <a:extLst xmlns:a="http://schemas.openxmlformats.org/drawingml/2006/main">
              <a:ext uri="{FF2B5EF4-FFF2-40B4-BE49-F238E27FC236}">
                <a16:creationId xmlns:a16="http://schemas.microsoft.com/office/drawing/2014/main" id="{4C4B5128-F3AB-499A-B3FE-53A38B417F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562100" y="3771900"/>
            <a:ext cx="9067800" cy="6858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12334B"/>
          </a:solidFill>
          <a:ln xmlns:a="http://schemas.openxmlformats.org/drawingml/2006/main" w="9525">
            <a:solidFill>
              <a:srgbClr val="12334B"/>
            </a:solidFill>
            <a:prstDash val="solid"/>
          </a:ln>
        </p:spPr>
      </p:sp>
      <p:sp>
        <p:nvSpPr>
          <p:cNvPr id="13" name="layer-title-2">
            <a:extLst xmlns:a="http://schemas.openxmlformats.org/drawingml/2006/main">
              <a:ext uri="{FF2B5EF4-FFF2-40B4-BE49-F238E27FC236}">
                <a16:creationId xmlns:a16="http://schemas.microsoft.com/office/drawing/2014/main" id="{579BB4D2-BFC0-4541-B69F-09C20101D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790700" y="3848100"/>
            <a:ext cx="1428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設計</a:t>
            </a:r>
          </a:p>
        </p:txBody>
      </p:sp>
      <p:sp>
        <p:nvSpPr>
          <p:cNvPr id="14" name="layer-sub-2">
            <a:extLst xmlns:a="http://schemas.openxmlformats.org/drawingml/2006/main">
              <a:ext uri="{FF2B5EF4-FFF2-40B4-BE49-F238E27FC236}">
                <a16:creationId xmlns:a16="http://schemas.microsoft.com/office/drawing/2014/main" id="{AA3636B8-3DBA-41C7-A242-B140B38C5D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352800" y="3848100"/>
            <a:ext cx="70104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目的・順序・評価</a:t>
            </a:r>
          </a:p>
        </p:txBody>
      </p:sp>
      <p:sp>
        <p:nvSpPr>
          <p:cNvPr id="15" name="layer-3">
            <a:extLst xmlns:a="http://schemas.openxmlformats.org/drawingml/2006/main">
              <a:ext uri="{FF2B5EF4-FFF2-40B4-BE49-F238E27FC236}">
                <a16:creationId xmlns:a16="http://schemas.microsoft.com/office/drawing/2014/main" id="{EE044AEE-115C-4C6B-9FCF-8E4DF6C372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219200" y="4629150"/>
            <a:ext cx="9753600" cy="6858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</p:sp>
      <p:sp>
        <p:nvSpPr>
          <p:cNvPr id="16" name="layer-title-3">
            <a:extLst xmlns:a="http://schemas.openxmlformats.org/drawingml/2006/main">
              <a:ext uri="{FF2B5EF4-FFF2-40B4-BE49-F238E27FC236}">
                <a16:creationId xmlns:a16="http://schemas.microsoft.com/office/drawing/2014/main" id="{69134532-00E2-4E22-BC39-1EF12C6292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447800" y="4705350"/>
            <a:ext cx="1428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0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運用</a:t>
            </a:r>
          </a:p>
        </p:txBody>
      </p:sp>
      <p:sp>
        <p:nvSpPr>
          <p:cNvPr id="17" name="layer-sub-3">
            <a:extLst xmlns:a="http://schemas.openxmlformats.org/drawingml/2006/main">
              <a:ext uri="{FF2B5EF4-FFF2-40B4-BE49-F238E27FC236}">
                <a16:creationId xmlns:a16="http://schemas.microsoft.com/office/drawing/2014/main" id="{069070DA-ABDF-4DAC-85EA-66A6FD1EF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009900" y="4705350"/>
            <a:ext cx="76962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案内・質問対応・改善</a:t>
            </a:r>
          </a:p>
        </p:txBody>
      </p:sp>
      <p:sp>
        <p:nvSpPr>
          <p:cNvPr id="18" name="footer-code">
            <a:extLst xmlns:a="http://schemas.openxmlformats.org/drawingml/2006/main">
              <a:ext uri="{FF2B5EF4-FFF2-40B4-BE49-F238E27FC236}">
                <a16:creationId xmlns:a16="http://schemas.microsoft.com/office/drawing/2014/main" id="{E72A82D3-8D32-432A-924F-E5933F564E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S20 / LAYERS</a:t>
            </a:r>
          </a:p>
        </p:txBody>
      </p:sp>
      <p:sp>
        <p:nvSpPr>
          <p:cNvPr id="19" name="footer-page">
            <a:extLst xmlns:a="http://schemas.openxmlformats.org/drawingml/2006/main">
              <a:ext uri="{FF2B5EF4-FFF2-40B4-BE49-F238E27FC236}">
                <a16:creationId xmlns:a16="http://schemas.microsoft.com/office/drawing/2014/main" id="{AA0CC573-428E-441F-8BF7-7DFE4DDE3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293984707"/>
      </p:ext>
    </p:extLst>
  </p:cSld>
</p:sld>
</file>

<file path=ppt/slides/slide31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kicker">
            <a:extLst xmlns:a="http://schemas.openxmlformats.org/drawingml/2006/main">
              <a:ext uri="{FF2B5EF4-FFF2-40B4-BE49-F238E27FC236}">
                <a16:creationId xmlns:a16="http://schemas.microsoft.com/office/drawing/2014/main" id="{F5F0A7DB-2699-4C46-A971-36FF1156A1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STAIR STEPS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C625DB8-8C63-461C-AA74-FA94127C89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初心者から実践者へ、5段階で進む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CAC6C48D-F4C3-49CF-9676-E37B8C8EC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GROWTH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46A55FC6-4FB4-4CBE-9771-957337B36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7E1F8819-1645-439A-9A18-1F26E0DF54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stair-0">
            <a:extLst xmlns:a="http://schemas.openxmlformats.org/drawingml/2006/main">
              <a:ext uri="{FF2B5EF4-FFF2-40B4-BE49-F238E27FC236}">
                <a16:creationId xmlns:a16="http://schemas.microsoft.com/office/drawing/2014/main" id="{E09CCDB9-BFAE-4C57-BF1B-166AE9DFB9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47750" y="4591050"/>
            <a:ext cx="1676400" cy="685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</p:sp>
      <p:sp>
        <p:nvSpPr>
          <p:cNvPr id="7" name="stair-index-0">
            <a:extLst xmlns:a="http://schemas.openxmlformats.org/drawingml/2006/main">
              <a:ext uri="{FF2B5EF4-FFF2-40B4-BE49-F238E27FC236}">
                <a16:creationId xmlns:a16="http://schemas.microsoft.com/office/drawing/2014/main" id="{8E39483D-EDF6-4D59-8BF5-ACAF4BFA37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219200" y="4705350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01</a:t>
            </a:r>
          </a:p>
        </p:txBody>
      </p:sp>
      <p:sp>
        <p:nvSpPr>
          <p:cNvPr id="8" name="stair-title-0">
            <a:extLst xmlns:a="http://schemas.openxmlformats.org/drawingml/2006/main">
              <a:ext uri="{FF2B5EF4-FFF2-40B4-BE49-F238E27FC236}">
                <a16:creationId xmlns:a16="http://schemas.microsoft.com/office/drawing/2014/main" id="{42014C63-C838-47DC-822C-77CC2E889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81100" y="5010150"/>
            <a:ext cx="14097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9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9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知る</a:t>
            </a:r>
          </a:p>
        </p:txBody>
      </p:sp>
      <p:sp>
        <p:nvSpPr>
          <p:cNvPr id="9" name="stair-sub-0">
            <a:extLst xmlns:a="http://schemas.openxmlformats.org/drawingml/2006/main">
              <a:ext uri="{FF2B5EF4-FFF2-40B4-BE49-F238E27FC236}">
                <a16:creationId xmlns:a16="http://schemas.microsoft.com/office/drawing/2014/main" id="{FA8F69E0-1B59-40C5-AF42-FF2C23D7A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81100" y="5372100"/>
            <a:ext cx="1409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20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用語</a:t>
            </a:r>
          </a:p>
        </p:txBody>
      </p:sp>
      <p:sp>
        <p:nvSpPr>
          <p:cNvPr id="10" name="stair-1">
            <a:extLst xmlns:a="http://schemas.openxmlformats.org/drawingml/2006/main">
              <a:ext uri="{FF2B5EF4-FFF2-40B4-BE49-F238E27FC236}">
                <a16:creationId xmlns:a16="http://schemas.microsoft.com/office/drawing/2014/main" id="{2BA9BF30-F1F0-45D8-84F2-F86221D044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952750" y="3962400"/>
            <a:ext cx="1676400" cy="131445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</p:sp>
      <p:sp>
        <p:nvSpPr>
          <p:cNvPr id="11" name="stair-index-1">
            <a:extLst xmlns:a="http://schemas.openxmlformats.org/drawingml/2006/main">
              <a:ext uri="{FF2B5EF4-FFF2-40B4-BE49-F238E27FC236}">
                <a16:creationId xmlns:a16="http://schemas.microsoft.com/office/drawing/2014/main" id="{C3B62FD2-6378-4B72-B8F1-2AC552EE9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124200" y="4076700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02</a:t>
            </a:r>
          </a:p>
        </p:txBody>
      </p:sp>
      <p:sp>
        <p:nvSpPr>
          <p:cNvPr id="12" name="stair-title-1">
            <a:extLst xmlns:a="http://schemas.openxmlformats.org/drawingml/2006/main">
              <a:ext uri="{FF2B5EF4-FFF2-40B4-BE49-F238E27FC236}">
                <a16:creationId xmlns:a16="http://schemas.microsoft.com/office/drawing/2014/main" id="{7E32BB7C-088D-4103-8520-67EE4EBE18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086100" y="4438650"/>
            <a:ext cx="14097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9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9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わかる</a:t>
            </a:r>
          </a:p>
        </p:txBody>
      </p:sp>
      <p:sp>
        <p:nvSpPr>
          <p:cNvPr id="13" name="stair-sub-1">
            <a:extLst xmlns:a="http://schemas.openxmlformats.org/drawingml/2006/main">
              <a:ext uri="{FF2B5EF4-FFF2-40B4-BE49-F238E27FC236}">
                <a16:creationId xmlns:a16="http://schemas.microsoft.com/office/drawing/2014/main" id="{EC7EE57D-7D1F-47E3-9DB5-62F19DD98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086100" y="4838700"/>
            <a:ext cx="1409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20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全体像</a:t>
            </a:r>
          </a:p>
        </p:txBody>
      </p:sp>
      <p:sp>
        <p:nvSpPr>
          <p:cNvPr id="14" name="stair-2">
            <a:extLst xmlns:a="http://schemas.openxmlformats.org/drawingml/2006/main">
              <a:ext uri="{FF2B5EF4-FFF2-40B4-BE49-F238E27FC236}">
                <a16:creationId xmlns:a16="http://schemas.microsoft.com/office/drawing/2014/main" id="{D1527E7C-9E52-4162-8DAD-6600BF712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857750" y="3333750"/>
            <a:ext cx="1676400" cy="1943100"/>
          </a:xfrm>
          <a:prstGeom xmlns:a="http://schemas.openxmlformats.org/drawingml/2006/main" prst="roundRect">
            <a:avLst>
              <a:gd name="adj" fmla="val 10227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</p:sp>
      <p:sp>
        <p:nvSpPr>
          <p:cNvPr id="15" name="stair-index-2">
            <a:extLst xmlns:a="http://schemas.openxmlformats.org/drawingml/2006/main">
              <a:ext uri="{FF2B5EF4-FFF2-40B4-BE49-F238E27FC236}">
                <a16:creationId xmlns:a16="http://schemas.microsoft.com/office/drawing/2014/main" id="{A53AE083-99A4-4FCE-945D-690DB5F03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029200" y="3448050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03</a:t>
            </a:r>
          </a:p>
        </p:txBody>
      </p:sp>
      <p:sp>
        <p:nvSpPr>
          <p:cNvPr id="16" name="stair-title-2">
            <a:extLst xmlns:a="http://schemas.openxmlformats.org/drawingml/2006/main">
              <a:ext uri="{FF2B5EF4-FFF2-40B4-BE49-F238E27FC236}">
                <a16:creationId xmlns:a16="http://schemas.microsoft.com/office/drawing/2014/main" id="{AC13D14D-5270-4335-A85A-68A9D06EFF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991100" y="4438650"/>
            <a:ext cx="14097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9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9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まねる</a:t>
            </a:r>
          </a:p>
        </p:txBody>
      </p:sp>
      <p:sp>
        <p:nvSpPr>
          <p:cNvPr id="17" name="stair-sub-2">
            <a:extLst xmlns:a="http://schemas.openxmlformats.org/drawingml/2006/main">
              <a:ext uri="{FF2B5EF4-FFF2-40B4-BE49-F238E27FC236}">
                <a16:creationId xmlns:a16="http://schemas.microsoft.com/office/drawing/2014/main" id="{7F33113A-379D-407A-A387-B50531C153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991100" y="4838700"/>
            <a:ext cx="1409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20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例題</a:t>
            </a:r>
          </a:p>
        </p:txBody>
      </p:sp>
      <p:sp>
        <p:nvSpPr>
          <p:cNvPr id="18" name="stair-3">
            <a:extLst xmlns:a="http://schemas.openxmlformats.org/drawingml/2006/main">
              <a:ext uri="{FF2B5EF4-FFF2-40B4-BE49-F238E27FC236}">
                <a16:creationId xmlns:a16="http://schemas.microsoft.com/office/drawing/2014/main" id="{09F0A38D-230E-412D-B50A-C85F8D46CF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762750" y="2705100"/>
            <a:ext cx="1676400" cy="2571750"/>
          </a:xfrm>
          <a:prstGeom xmlns:a="http://schemas.openxmlformats.org/drawingml/2006/main" prst="roundRect">
            <a:avLst>
              <a:gd name="adj" fmla="val 10227"/>
            </a:avLst>
          </a:prstGeom>
          <a:solidFill xmlns:a="http://schemas.openxmlformats.org/drawingml/2006/main">
            <a:srgbClr val="0AA4B5"/>
          </a:solidFill>
          <a:ln xmlns:a="http://schemas.openxmlformats.org/drawingml/2006/main" w="19050">
            <a:solidFill>
              <a:srgbClr val="0AA4B5"/>
            </a:solidFill>
            <a:prstDash val="solid"/>
          </a:ln>
        </p:spPr>
      </p:sp>
      <p:sp>
        <p:nvSpPr>
          <p:cNvPr id="19" name="stair-index-3">
            <a:extLst xmlns:a="http://schemas.openxmlformats.org/drawingml/2006/main">
              <a:ext uri="{FF2B5EF4-FFF2-40B4-BE49-F238E27FC236}">
                <a16:creationId xmlns:a16="http://schemas.microsoft.com/office/drawing/2014/main" id="{CD496270-BCCE-4F84-8CEE-2C8549BD31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934200" y="2819400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04</a:t>
            </a:r>
          </a:p>
        </p:txBody>
      </p:sp>
      <p:sp>
        <p:nvSpPr>
          <p:cNvPr id="20" name="stair-title-3">
            <a:extLst xmlns:a="http://schemas.openxmlformats.org/drawingml/2006/main">
              <a:ext uri="{FF2B5EF4-FFF2-40B4-BE49-F238E27FC236}">
                <a16:creationId xmlns:a16="http://schemas.microsoft.com/office/drawing/2014/main" id="{BAC486C0-1AEF-4149-9D23-6A0E6B776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96100" y="4438650"/>
            <a:ext cx="14097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9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9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試す</a:t>
            </a:r>
          </a:p>
        </p:txBody>
      </p:sp>
      <p:sp>
        <p:nvSpPr>
          <p:cNvPr id="21" name="stair-sub-3">
            <a:extLst xmlns:a="http://schemas.openxmlformats.org/drawingml/2006/main">
              <a:ext uri="{FF2B5EF4-FFF2-40B4-BE49-F238E27FC236}">
                <a16:creationId xmlns:a16="http://schemas.microsoft.com/office/drawing/2014/main" id="{85FC46F6-F507-4607-B217-A8D3DF049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96100" y="4838700"/>
            <a:ext cx="1409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0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200" b="0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実務</a:t>
            </a:r>
          </a:p>
        </p:txBody>
      </p:sp>
      <p:sp>
        <p:nvSpPr>
          <p:cNvPr id="22" name="stair-4">
            <a:extLst xmlns:a="http://schemas.openxmlformats.org/drawingml/2006/main">
              <a:ext uri="{FF2B5EF4-FFF2-40B4-BE49-F238E27FC236}">
                <a16:creationId xmlns:a16="http://schemas.microsoft.com/office/drawing/2014/main" id="{D2575A65-16FE-4CE8-8259-F1EF8687F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667750" y="2076450"/>
            <a:ext cx="1676400" cy="3200400"/>
          </a:xfrm>
          <a:prstGeom xmlns:a="http://schemas.openxmlformats.org/drawingml/2006/main" prst="roundRect">
            <a:avLst>
              <a:gd name="adj" fmla="val 10227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19050">
            <a:solidFill>
              <a:srgbClr val="071A2F"/>
            </a:solidFill>
            <a:prstDash val="solid"/>
          </a:ln>
        </p:spPr>
      </p:sp>
      <p:sp>
        <p:nvSpPr>
          <p:cNvPr id="23" name="stair-index-4">
            <a:extLst xmlns:a="http://schemas.openxmlformats.org/drawingml/2006/main">
              <a:ext uri="{FF2B5EF4-FFF2-40B4-BE49-F238E27FC236}">
                <a16:creationId xmlns:a16="http://schemas.microsoft.com/office/drawing/2014/main" id="{EA4BFCC9-A668-4B55-800B-4E3355BF5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839200" y="2190750"/>
            <a:ext cx="57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05</a:t>
            </a:r>
          </a:p>
        </p:txBody>
      </p:sp>
      <p:sp>
        <p:nvSpPr>
          <p:cNvPr id="24" name="stair-title-4">
            <a:extLst xmlns:a="http://schemas.openxmlformats.org/drawingml/2006/main">
              <a:ext uri="{FF2B5EF4-FFF2-40B4-BE49-F238E27FC236}">
                <a16:creationId xmlns:a16="http://schemas.microsoft.com/office/drawing/2014/main" id="{4115BF0D-6A2B-465C-BAC8-EF773B801F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801100" y="4438650"/>
            <a:ext cx="14097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9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9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使える</a:t>
            </a:r>
          </a:p>
        </p:txBody>
      </p:sp>
      <p:sp>
        <p:nvSpPr>
          <p:cNvPr id="25" name="stair-sub-4">
            <a:extLst xmlns:a="http://schemas.openxmlformats.org/drawingml/2006/main">
              <a:ext uri="{FF2B5EF4-FFF2-40B4-BE49-F238E27FC236}">
                <a16:creationId xmlns:a16="http://schemas.microsoft.com/office/drawing/2014/main" id="{E9AFAEE7-61B5-4BF6-8EA6-398BBADCD4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801100" y="4838700"/>
            <a:ext cx="1409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0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200" b="0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習慣</a:t>
            </a:r>
          </a:p>
        </p:txBody>
      </p:sp>
      <p:sp>
        <p:nvSpPr>
          <p:cNvPr id="26" name="stairs-note">
            <a:extLst xmlns:a="http://schemas.openxmlformats.org/drawingml/2006/main">
              <a:ext uri="{FF2B5EF4-FFF2-40B4-BE49-F238E27FC236}">
                <a16:creationId xmlns:a16="http://schemas.microsoft.com/office/drawing/2014/main" id="{96272312-4475-4E49-9FEC-E37D66EFB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33450" y="2114550"/>
            <a:ext cx="3905250" cy="781050"/>
          </a:xfrm>
          <a:prstGeom xmlns:a="http://schemas.openxmlformats.org/drawingml/2006/main" prst="roundRect">
            <a:avLst>
              <a:gd name="adj" fmla="val 1951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段階ごとに</a:t>
            </a:r>
          </a:p>
          <a:p xmlns:a="http://schemas.openxmlformats.org/drawingml/2006/main">
            <a:pPr algn="l">
              <a:lnSpc>
                <a:spcPct val="105000"/>
              </a:lnSpc>
              <a:buNone/>
              <a:def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『できること』を定義する</a:t>
            </a:r>
          </a:p>
        </p:txBody>
      </p:sp>
      <p:sp>
        <p:nvSpPr>
          <p:cNvPr id="27" name="footer-code">
            <a:extLst xmlns:a="http://schemas.openxmlformats.org/drawingml/2006/main">
              <a:ext uri="{FF2B5EF4-FFF2-40B4-BE49-F238E27FC236}">
                <a16:creationId xmlns:a16="http://schemas.microsoft.com/office/drawing/2014/main" id="{2CB9DB00-2B0C-4FC6-8B28-48B734D6D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S22 / STAIR STEPS</a:t>
            </a:r>
          </a:p>
        </p:txBody>
      </p:sp>
      <p:sp>
        <p:nvSpPr>
          <p:cNvPr id="28" name="footer-page">
            <a:extLst xmlns:a="http://schemas.openxmlformats.org/drawingml/2006/main">
              <a:ext uri="{FF2B5EF4-FFF2-40B4-BE49-F238E27FC236}">
                <a16:creationId xmlns:a16="http://schemas.microsoft.com/office/drawing/2014/main" id="{68690DE8-E5A1-4867-BE9E-7C31C0ADB2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343907001"/>
      </p:ext>
    </p:extLst>
  </p:cSld>
</p:sld>
</file>

<file path=ppt/slides/slide32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1" name="kicker">
            <a:extLst xmlns:a="http://schemas.openxmlformats.org/drawingml/2006/main">
              <a:ext uri="{FF2B5EF4-FFF2-40B4-BE49-F238E27FC236}">
                <a16:creationId xmlns:a16="http://schemas.microsoft.com/office/drawing/2014/main" id="{666FC8FE-E374-40FE-AF93-081BAF96D5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GANTT CHART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0D44E41-F923-4928-8520-C4BE5FF272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8週間の実践ロードマップ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F73514DB-64B8-4155-B81C-0C0E8EDF7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TIMELINE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EA46DE92-6F77-4E09-87BD-D9AF536D8E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B51869C3-2EAC-48D1-A9D8-AEC45B8A0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gantt-v-0">
            <a:extLst xmlns:a="http://schemas.openxmlformats.org/drawingml/2006/main">
              <a:ext uri="{FF2B5EF4-FFF2-40B4-BE49-F238E27FC236}">
                <a16:creationId xmlns:a16="http://schemas.microsoft.com/office/drawing/2014/main" id="{32B4ADCB-8D37-4165-91AB-7F069D30E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22098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7" name="gantt-v-1">
            <a:extLst xmlns:a="http://schemas.openxmlformats.org/drawingml/2006/main">
              <a:ext uri="{FF2B5EF4-FFF2-40B4-BE49-F238E27FC236}">
                <a16:creationId xmlns:a16="http://schemas.microsoft.com/office/drawing/2014/main" id="{8FAC98DC-8F91-47B9-8DDC-5C7A9B9956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71850" y="22098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8" name="gantt-v-2">
            <a:extLst xmlns:a="http://schemas.openxmlformats.org/drawingml/2006/main">
              <a:ext uri="{FF2B5EF4-FFF2-40B4-BE49-F238E27FC236}">
                <a16:creationId xmlns:a16="http://schemas.microsoft.com/office/drawing/2014/main" id="{51801B74-EDDE-4837-83B4-DBE625D5CF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22098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9" name="gantt-v-3">
            <a:extLst xmlns:a="http://schemas.openxmlformats.org/drawingml/2006/main">
              <a:ext uri="{FF2B5EF4-FFF2-40B4-BE49-F238E27FC236}">
                <a16:creationId xmlns:a16="http://schemas.microsoft.com/office/drawing/2014/main" id="{B88AAEAC-C0F8-4FA0-A377-664D5D5B49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53050" y="22098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0" name="gantt-v-4">
            <a:extLst xmlns:a="http://schemas.openxmlformats.org/drawingml/2006/main">
              <a:ext uri="{FF2B5EF4-FFF2-40B4-BE49-F238E27FC236}">
                <a16:creationId xmlns:a16="http://schemas.microsoft.com/office/drawing/2014/main" id="{A549C343-F624-4A73-9A78-02EDA673F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22098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1" name="gantt-v-5">
            <a:extLst xmlns:a="http://schemas.openxmlformats.org/drawingml/2006/main">
              <a:ext uri="{FF2B5EF4-FFF2-40B4-BE49-F238E27FC236}">
                <a16:creationId xmlns:a16="http://schemas.microsoft.com/office/drawing/2014/main" id="{33F432EF-C062-4AB5-B757-303558B41F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2098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2" name="gantt-v-6">
            <a:extLst xmlns:a="http://schemas.openxmlformats.org/drawingml/2006/main">
              <a:ext uri="{FF2B5EF4-FFF2-40B4-BE49-F238E27FC236}">
                <a16:creationId xmlns:a16="http://schemas.microsoft.com/office/drawing/2014/main" id="{6CA1443B-699D-44CB-80B9-59386B3A51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22098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3" name="gantt-v-7">
            <a:extLst xmlns:a="http://schemas.openxmlformats.org/drawingml/2006/main">
              <a:ext uri="{FF2B5EF4-FFF2-40B4-BE49-F238E27FC236}">
                <a16:creationId xmlns:a16="http://schemas.microsoft.com/office/drawing/2014/main" id="{C9909EC7-55E9-442F-8762-5C08D4B32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15450" y="22098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4" name="gantt-v-8">
            <a:extLst xmlns:a="http://schemas.openxmlformats.org/drawingml/2006/main">
              <a:ext uri="{FF2B5EF4-FFF2-40B4-BE49-F238E27FC236}">
                <a16:creationId xmlns:a16="http://schemas.microsoft.com/office/drawing/2014/main" id="{8DD3AD48-106E-4AF8-A5C3-52B9664CD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306050" y="22098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5" name="gantt-h-0">
            <a:extLst xmlns:a="http://schemas.openxmlformats.org/drawingml/2006/main">
              <a:ext uri="{FF2B5EF4-FFF2-40B4-BE49-F238E27FC236}">
                <a16:creationId xmlns:a16="http://schemas.microsoft.com/office/drawing/2014/main" id="{0AE1AA92-EBC6-465A-B97E-7F31B80916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209800"/>
            <a:ext cx="96012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6" name="gantt-h-1">
            <a:extLst xmlns:a="http://schemas.openxmlformats.org/drawingml/2006/main">
              <a:ext uri="{FF2B5EF4-FFF2-40B4-BE49-F238E27FC236}">
                <a16:creationId xmlns:a16="http://schemas.microsoft.com/office/drawing/2014/main" id="{53AAA1E6-42B0-4E18-A8E6-390DF996B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895600"/>
            <a:ext cx="96012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7" name="gantt-h-2">
            <a:extLst xmlns:a="http://schemas.openxmlformats.org/drawingml/2006/main">
              <a:ext uri="{FF2B5EF4-FFF2-40B4-BE49-F238E27FC236}">
                <a16:creationId xmlns:a16="http://schemas.microsoft.com/office/drawing/2014/main" id="{BF79B544-A0A2-4F1F-A99B-2B7812561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581400"/>
            <a:ext cx="96012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8" name="gantt-h-3">
            <a:extLst xmlns:a="http://schemas.openxmlformats.org/drawingml/2006/main">
              <a:ext uri="{FF2B5EF4-FFF2-40B4-BE49-F238E27FC236}">
                <a16:creationId xmlns:a16="http://schemas.microsoft.com/office/drawing/2014/main" id="{02C6B363-8402-4287-ACE9-F6BF3EC1D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67200"/>
            <a:ext cx="96012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9" name="gantt-h-4">
            <a:extLst xmlns:a="http://schemas.openxmlformats.org/drawingml/2006/main">
              <a:ext uri="{FF2B5EF4-FFF2-40B4-BE49-F238E27FC236}">
                <a16:creationId xmlns:a16="http://schemas.microsoft.com/office/drawing/2014/main" id="{06A8CF70-7316-4766-8A35-DCD41DEA3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53000"/>
            <a:ext cx="96012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20" name="gantt-h-5">
            <a:extLst xmlns:a="http://schemas.openxmlformats.org/drawingml/2006/main">
              <a:ext uri="{FF2B5EF4-FFF2-40B4-BE49-F238E27FC236}">
                <a16:creationId xmlns:a16="http://schemas.microsoft.com/office/drawing/2014/main" id="{FEA2162A-5B08-4566-B305-AE2F61ECDD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5638800"/>
            <a:ext cx="96012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21" name="gantt-week-0">
            <a:extLst xmlns:a="http://schemas.openxmlformats.org/drawingml/2006/main">
              <a:ext uri="{FF2B5EF4-FFF2-40B4-BE49-F238E27FC236}">
                <a16:creationId xmlns:a16="http://schemas.microsoft.com/office/drawing/2014/main" id="{55A001CB-A1AD-4159-AF2B-4E0365F9C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381250" y="1809750"/>
            <a:ext cx="9906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W1</a:t>
            </a:r>
          </a:p>
        </p:txBody>
      </p:sp>
      <p:sp>
        <p:nvSpPr>
          <p:cNvPr id="22" name="gantt-week-1">
            <a:extLst xmlns:a="http://schemas.openxmlformats.org/drawingml/2006/main">
              <a:ext uri="{FF2B5EF4-FFF2-40B4-BE49-F238E27FC236}">
                <a16:creationId xmlns:a16="http://schemas.microsoft.com/office/drawing/2014/main" id="{A9DFB4F9-3BC8-4C70-9296-5FAB74F38C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371850" y="1809750"/>
            <a:ext cx="9906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W2</a:t>
            </a:r>
          </a:p>
        </p:txBody>
      </p:sp>
      <p:sp>
        <p:nvSpPr>
          <p:cNvPr id="23" name="gantt-week-2">
            <a:extLst xmlns:a="http://schemas.openxmlformats.org/drawingml/2006/main">
              <a:ext uri="{FF2B5EF4-FFF2-40B4-BE49-F238E27FC236}">
                <a16:creationId xmlns:a16="http://schemas.microsoft.com/office/drawing/2014/main" id="{7225E515-2854-4460-BDD3-F4FE41FCCE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362450" y="1809750"/>
            <a:ext cx="9906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W3</a:t>
            </a:r>
          </a:p>
        </p:txBody>
      </p:sp>
      <p:sp>
        <p:nvSpPr>
          <p:cNvPr id="24" name="gantt-week-3">
            <a:extLst xmlns:a="http://schemas.openxmlformats.org/drawingml/2006/main">
              <a:ext uri="{FF2B5EF4-FFF2-40B4-BE49-F238E27FC236}">
                <a16:creationId xmlns:a16="http://schemas.microsoft.com/office/drawing/2014/main" id="{D17BE8D7-B3D3-4E98-AA4E-5601EC414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353050" y="1809750"/>
            <a:ext cx="9906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W4</a:t>
            </a:r>
          </a:p>
        </p:txBody>
      </p:sp>
      <p:sp>
        <p:nvSpPr>
          <p:cNvPr id="25" name="gantt-week-4">
            <a:extLst xmlns:a="http://schemas.openxmlformats.org/drawingml/2006/main">
              <a:ext uri="{FF2B5EF4-FFF2-40B4-BE49-F238E27FC236}">
                <a16:creationId xmlns:a16="http://schemas.microsoft.com/office/drawing/2014/main" id="{46FBB19B-5323-46B3-9C2A-F364C4BC0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343650" y="1809750"/>
            <a:ext cx="9906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W5</a:t>
            </a:r>
          </a:p>
        </p:txBody>
      </p:sp>
      <p:sp>
        <p:nvSpPr>
          <p:cNvPr id="26" name="gantt-week-5">
            <a:extLst xmlns:a="http://schemas.openxmlformats.org/drawingml/2006/main">
              <a:ext uri="{FF2B5EF4-FFF2-40B4-BE49-F238E27FC236}">
                <a16:creationId xmlns:a16="http://schemas.microsoft.com/office/drawing/2014/main" id="{56176A24-4DE1-408B-A56D-DDE01ACD2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334250" y="1809750"/>
            <a:ext cx="9906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W6</a:t>
            </a:r>
          </a:p>
        </p:txBody>
      </p:sp>
      <p:sp>
        <p:nvSpPr>
          <p:cNvPr id="27" name="gantt-week-6">
            <a:extLst xmlns:a="http://schemas.openxmlformats.org/drawingml/2006/main">
              <a:ext uri="{FF2B5EF4-FFF2-40B4-BE49-F238E27FC236}">
                <a16:creationId xmlns:a16="http://schemas.microsoft.com/office/drawing/2014/main" id="{1F01400B-F9FA-4CEB-8D3A-53ED6F2C2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324850" y="1809750"/>
            <a:ext cx="9906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W7</a:t>
            </a:r>
          </a:p>
        </p:txBody>
      </p:sp>
      <p:sp>
        <p:nvSpPr>
          <p:cNvPr id="28" name="gantt-week-7">
            <a:extLst xmlns:a="http://schemas.openxmlformats.org/drawingml/2006/main">
              <a:ext uri="{FF2B5EF4-FFF2-40B4-BE49-F238E27FC236}">
                <a16:creationId xmlns:a16="http://schemas.microsoft.com/office/drawing/2014/main" id="{8E1B28F8-ABA0-4986-A99D-555537BA0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315450" y="1809750"/>
            <a:ext cx="9906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12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W8</a:t>
            </a:r>
          </a:p>
        </p:txBody>
      </p:sp>
      <p:sp>
        <p:nvSpPr>
          <p:cNvPr id="29" name="gantt-label-0">
            <a:extLst xmlns:a="http://schemas.openxmlformats.org/drawingml/2006/main">
              <a:ext uri="{FF2B5EF4-FFF2-40B4-BE49-F238E27FC236}">
                <a16:creationId xmlns:a16="http://schemas.microsoft.com/office/drawing/2014/main" id="{AFBA3F61-9F6C-4C11-9D84-4A8A70D905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42950" y="2305050"/>
            <a:ext cx="13906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理解</a:t>
            </a:r>
          </a:p>
        </p:txBody>
      </p:sp>
      <p:sp>
        <p:nvSpPr>
          <p:cNvPr id="30" name="gantt-bar-0">
            <a:extLst xmlns:a="http://schemas.openxmlformats.org/drawingml/2006/main">
              <a:ext uri="{FF2B5EF4-FFF2-40B4-BE49-F238E27FC236}">
                <a16:creationId xmlns:a16="http://schemas.microsoft.com/office/drawing/2014/main" id="{B0AB40BA-8923-4CBA-AC4F-4F0237DD4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2476500" y="2362200"/>
            <a:ext cx="1790700" cy="381000"/>
          </a:xfrm>
          <a:prstGeom xmlns:a="http://schemas.openxmlformats.org/drawingml/2006/main" prst="roundRect">
            <a:avLst>
              <a:gd name="adj" fmla="val 35000"/>
            </a:avLst>
          </a:prstGeom>
          <a:solidFill xmlns:a="http://schemas.openxmlformats.org/drawingml/2006/main">
            <a:srgbClr val="8174D6"/>
          </a:solidFill>
          <a:ln xmlns:a="http://schemas.openxmlformats.org/drawingml/2006/main" w="9525">
            <a:solidFill>
              <a:srgbClr val="8174D6"/>
            </a:solidFill>
            <a:prstDash val="solid"/>
          </a:ln>
        </p:spPr>
      </p:sp>
      <p:sp>
        <p:nvSpPr>
          <p:cNvPr id="31" name="gantt-label-1">
            <a:extLst xmlns:a="http://schemas.openxmlformats.org/drawingml/2006/main">
              <a:ext uri="{FF2B5EF4-FFF2-40B4-BE49-F238E27FC236}">
                <a16:creationId xmlns:a16="http://schemas.microsoft.com/office/drawing/2014/main" id="{D42AD769-D0AF-407B-AFB7-2602151D1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42950" y="2990850"/>
            <a:ext cx="13906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例題</a:t>
            </a:r>
          </a:p>
        </p:txBody>
      </p:sp>
      <p:sp>
        <p:nvSpPr>
          <p:cNvPr id="32" name="gantt-bar-1">
            <a:extLst xmlns:a="http://schemas.openxmlformats.org/drawingml/2006/main">
              <a:ext uri="{FF2B5EF4-FFF2-40B4-BE49-F238E27FC236}">
                <a16:creationId xmlns:a16="http://schemas.microsoft.com/office/drawing/2014/main" id="{4B98A387-9642-4747-B9E3-53549E2DB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467100" y="3048000"/>
            <a:ext cx="2781300" cy="381000"/>
          </a:xfrm>
          <a:prstGeom xmlns:a="http://schemas.openxmlformats.org/drawingml/2006/main" prst="roundRect">
            <a:avLst>
              <a:gd name="adj" fmla="val 35000"/>
            </a:avLst>
          </a:prstGeom>
          <a:solidFill xmlns:a="http://schemas.openxmlformats.org/drawingml/2006/main">
            <a:srgbClr val="1A6C8A"/>
          </a:solidFill>
          <a:ln xmlns:a="http://schemas.openxmlformats.org/drawingml/2006/main" w="9525">
            <a:solidFill>
              <a:srgbClr val="1A6C8A"/>
            </a:solidFill>
            <a:prstDash val="solid"/>
          </a:ln>
        </p:spPr>
      </p:sp>
      <p:sp>
        <p:nvSpPr>
          <p:cNvPr id="33" name="gantt-label-2">
            <a:extLst xmlns:a="http://schemas.openxmlformats.org/drawingml/2006/main">
              <a:ext uri="{FF2B5EF4-FFF2-40B4-BE49-F238E27FC236}">
                <a16:creationId xmlns:a16="http://schemas.microsoft.com/office/drawing/2014/main" id="{4194F221-5C2D-4E0F-BF96-6F45394C4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42950" y="3676650"/>
            <a:ext cx="13906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実践</a:t>
            </a:r>
          </a:p>
        </p:txBody>
      </p:sp>
      <p:sp>
        <p:nvSpPr>
          <p:cNvPr id="34" name="gantt-bar-2">
            <a:extLst xmlns:a="http://schemas.openxmlformats.org/drawingml/2006/main">
              <a:ext uri="{FF2B5EF4-FFF2-40B4-BE49-F238E27FC236}">
                <a16:creationId xmlns:a16="http://schemas.microsoft.com/office/drawing/2014/main" id="{645EF790-017F-4359-9134-9942833CE4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448300" y="3733800"/>
            <a:ext cx="2781300" cy="381000"/>
          </a:xfrm>
          <a:prstGeom xmlns:a="http://schemas.openxmlformats.org/drawingml/2006/main" prst="roundRect">
            <a:avLst>
              <a:gd name="adj" fmla="val 35000"/>
            </a:avLst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</p:sp>
      <p:sp>
        <p:nvSpPr>
          <p:cNvPr id="35" name="gantt-label-3">
            <a:extLst xmlns:a="http://schemas.openxmlformats.org/drawingml/2006/main">
              <a:ext uri="{FF2B5EF4-FFF2-40B4-BE49-F238E27FC236}">
                <a16:creationId xmlns:a16="http://schemas.microsoft.com/office/drawing/2014/main" id="{FF233ABF-D49A-43AA-81D0-C43319CEC1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42950" y="4362450"/>
            <a:ext cx="13906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改善</a:t>
            </a:r>
          </a:p>
        </p:txBody>
      </p:sp>
      <p:sp>
        <p:nvSpPr>
          <p:cNvPr id="36" name="gantt-bar-3">
            <a:extLst xmlns:a="http://schemas.openxmlformats.org/drawingml/2006/main">
              <a:ext uri="{FF2B5EF4-FFF2-40B4-BE49-F238E27FC236}">
                <a16:creationId xmlns:a16="http://schemas.microsoft.com/office/drawing/2014/main" id="{373464BE-1083-4B4A-8949-EEF1CE184C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429500" y="4419600"/>
            <a:ext cx="1790700" cy="381000"/>
          </a:xfrm>
          <a:prstGeom xmlns:a="http://schemas.openxmlformats.org/drawingml/2006/main" prst="roundRect">
            <a:avLst>
              <a:gd name="adj" fmla="val 35000"/>
            </a:avLst>
          </a:prstGeom>
          <a:solidFill xmlns:a="http://schemas.openxmlformats.org/drawingml/2006/main">
            <a:srgbClr val="15977D"/>
          </a:solidFill>
          <a:ln xmlns:a="http://schemas.openxmlformats.org/drawingml/2006/main" w="9525">
            <a:solidFill>
              <a:srgbClr val="15977D"/>
            </a:solidFill>
            <a:prstDash val="solid"/>
          </a:ln>
        </p:spPr>
      </p:sp>
      <p:sp>
        <p:nvSpPr>
          <p:cNvPr id="37" name="gantt-label-4">
            <a:extLst xmlns:a="http://schemas.openxmlformats.org/drawingml/2006/main">
              <a:ext uri="{FF2B5EF4-FFF2-40B4-BE49-F238E27FC236}">
                <a16:creationId xmlns:a16="http://schemas.microsoft.com/office/drawing/2014/main" id="{999779F3-C7CB-4BCB-BD0B-3E37847CF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42950" y="5048250"/>
            <a:ext cx="13906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共有</a:t>
            </a:r>
          </a:p>
        </p:txBody>
      </p:sp>
      <p:sp>
        <p:nvSpPr>
          <p:cNvPr id="38" name="gantt-bar-4">
            <a:extLst xmlns:a="http://schemas.openxmlformats.org/drawingml/2006/main">
              <a:ext uri="{FF2B5EF4-FFF2-40B4-BE49-F238E27FC236}">
                <a16:creationId xmlns:a16="http://schemas.microsoft.com/office/drawing/2014/main" id="{31C53F83-C642-46AB-9B16-8889C86B8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420100" y="5105400"/>
            <a:ext cx="1790700" cy="381000"/>
          </a:xfrm>
          <a:prstGeom xmlns:a="http://schemas.openxmlformats.org/drawingml/2006/main" prst="roundRect">
            <a:avLst>
              <a:gd name="adj" fmla="val 35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</p:sp>
      <p:sp>
        <p:nvSpPr>
          <p:cNvPr id="39" name="footer-code">
            <a:extLst xmlns:a="http://schemas.openxmlformats.org/drawingml/2006/main">
              <a:ext uri="{FF2B5EF4-FFF2-40B4-BE49-F238E27FC236}">
                <a16:creationId xmlns:a16="http://schemas.microsoft.com/office/drawing/2014/main" id="{8A490861-6313-4BF3-AF5C-25D4CD9020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S23 / GANTT</a:t>
            </a:r>
          </a:p>
        </p:txBody>
      </p:sp>
      <p:sp>
        <p:nvSpPr>
          <p:cNvPr id="40" name="footer-page">
            <a:extLst xmlns:a="http://schemas.openxmlformats.org/drawingml/2006/main">
              <a:ext uri="{FF2B5EF4-FFF2-40B4-BE49-F238E27FC236}">
                <a16:creationId xmlns:a16="http://schemas.microsoft.com/office/drawing/2014/main" id="{A44DA7F8-AE4A-44DA-B7C2-2A0FAD675B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842185446"/>
      </p:ext>
    </p:extLst>
  </p:cSld>
</p:sld>
</file>

<file path=ppt/slides/slide33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kicker">
            <a:extLst xmlns:a="http://schemas.openxmlformats.org/drawingml/2006/main">
              <a:ext uri="{FF2B5EF4-FFF2-40B4-BE49-F238E27FC236}">
                <a16:creationId xmlns:a16="http://schemas.microsoft.com/office/drawing/2014/main" id="{EFE1C49A-AD6C-4D47-9511-8A4F17005F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RANKING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798880D-C96C-45D3-A70B-A3086A9D31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よくある失敗 TOP 5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F6A03645-0B2D-459D-8423-F7289174D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PRIORITY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4F8493E7-68C1-446A-ADFF-994877003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731B18D9-235C-4CC9-802A-8E4397B3DB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rank-n-0">
            <a:extLst xmlns:a="http://schemas.openxmlformats.org/drawingml/2006/main">
              <a:ext uri="{FF2B5EF4-FFF2-40B4-BE49-F238E27FC236}">
                <a16:creationId xmlns:a16="http://schemas.microsoft.com/office/drawing/2014/main" id="{355C52E3-5776-463C-8249-3118C5CFDF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62000" y="192405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1</a:t>
            </a:r>
          </a:p>
        </p:txBody>
      </p:sp>
      <p:sp>
        <p:nvSpPr>
          <p:cNvPr id="7" name="rank-bar-0">
            <a:extLst xmlns:a="http://schemas.openxmlformats.org/drawingml/2006/main">
              <a:ext uri="{FF2B5EF4-FFF2-40B4-BE49-F238E27FC236}">
                <a16:creationId xmlns:a16="http://schemas.microsoft.com/office/drawing/2014/main" id="{FB9BED62-35E0-492D-AB98-306FCC8A5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447800" y="1866900"/>
            <a:ext cx="8763000" cy="571500"/>
          </a:xfrm>
          <a:prstGeom xmlns:a="http://schemas.openxmlformats.org/drawingml/2006/main" prst="roundRect">
            <a:avLst>
              <a:gd name="adj" fmla="val 26667"/>
            </a:avLst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</p:sp>
      <p:sp>
        <p:nvSpPr>
          <p:cNvPr id="8" name="rank-text-0">
            <a:extLst xmlns:a="http://schemas.openxmlformats.org/drawingml/2006/main">
              <a:ext uri="{FF2B5EF4-FFF2-40B4-BE49-F238E27FC236}">
                <a16:creationId xmlns:a16="http://schemas.microsoft.com/office/drawing/2014/main" id="{E98CD975-60B3-43F9-B080-977682D158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95450" y="1905000"/>
            <a:ext cx="82677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結論が見えない</a:t>
            </a:r>
          </a:p>
        </p:txBody>
      </p:sp>
      <p:sp>
        <p:nvSpPr>
          <p:cNvPr id="9" name="rank-n-1">
            <a:extLst xmlns:a="http://schemas.openxmlformats.org/drawingml/2006/main">
              <a:ext uri="{FF2B5EF4-FFF2-40B4-BE49-F238E27FC236}">
                <a16:creationId xmlns:a16="http://schemas.microsoft.com/office/drawing/2014/main" id="{F0004B8A-3386-4C37-AAF8-BB68E486C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62000" y="270510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2</a:t>
            </a:r>
          </a:p>
        </p:txBody>
      </p:sp>
      <p:sp>
        <p:nvSpPr>
          <p:cNvPr id="10" name="rank-bar-1">
            <a:extLst xmlns:a="http://schemas.openxmlformats.org/drawingml/2006/main">
              <a:ext uri="{FF2B5EF4-FFF2-40B4-BE49-F238E27FC236}">
                <a16:creationId xmlns:a16="http://schemas.microsoft.com/office/drawing/2014/main" id="{9A4FD423-FD22-4A12-81A0-664DAE7FEE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447800" y="2647950"/>
            <a:ext cx="7429500" cy="571500"/>
          </a:xfrm>
          <a:prstGeom xmlns:a="http://schemas.openxmlformats.org/drawingml/2006/main" prst="roundRect">
            <a:avLst>
              <a:gd name="adj" fmla="val 26667"/>
            </a:avLst>
          </a:prstGeom>
          <a:solidFill xmlns:a="http://schemas.openxmlformats.org/drawingml/2006/main">
            <a:srgbClr val="57CAD2"/>
          </a:solidFill>
          <a:ln xmlns:a="http://schemas.openxmlformats.org/drawingml/2006/main" w="9525">
            <a:solidFill>
              <a:srgbClr val="57CAD2"/>
            </a:solidFill>
            <a:prstDash val="solid"/>
          </a:ln>
        </p:spPr>
      </p:sp>
      <p:sp>
        <p:nvSpPr>
          <p:cNvPr id="11" name="rank-text-1">
            <a:extLst xmlns:a="http://schemas.openxmlformats.org/drawingml/2006/main">
              <a:ext uri="{FF2B5EF4-FFF2-40B4-BE49-F238E27FC236}">
                <a16:creationId xmlns:a16="http://schemas.microsoft.com/office/drawing/2014/main" id="{C9CBCD44-75D1-49E6-87F6-302C258FFE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95450" y="2686050"/>
            <a:ext cx="69342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文字を詰め込みすぎる</a:t>
            </a:r>
          </a:p>
        </p:txBody>
      </p:sp>
      <p:sp>
        <p:nvSpPr>
          <p:cNvPr id="12" name="rank-n-2">
            <a:extLst xmlns:a="http://schemas.openxmlformats.org/drawingml/2006/main">
              <a:ext uri="{FF2B5EF4-FFF2-40B4-BE49-F238E27FC236}">
                <a16:creationId xmlns:a16="http://schemas.microsoft.com/office/drawing/2014/main" id="{5257E654-7E3F-4F6D-8D71-3759ACC11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62000" y="348615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3</a:t>
            </a:r>
          </a:p>
        </p:txBody>
      </p:sp>
      <p:sp>
        <p:nvSpPr>
          <p:cNvPr id="13" name="rank-bar-2">
            <a:extLst xmlns:a="http://schemas.openxmlformats.org/drawingml/2006/main">
              <a:ext uri="{FF2B5EF4-FFF2-40B4-BE49-F238E27FC236}">
                <a16:creationId xmlns:a16="http://schemas.microsoft.com/office/drawing/2014/main" id="{0DE5209F-D0DF-42BD-A06B-2D1914890D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447800" y="3429000"/>
            <a:ext cx="6191250" cy="571500"/>
          </a:xfrm>
          <a:prstGeom xmlns:a="http://schemas.openxmlformats.org/drawingml/2006/main" prst="roundRect">
            <a:avLst>
              <a:gd name="adj" fmla="val 26667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4" name="rank-text-2">
            <a:extLst xmlns:a="http://schemas.openxmlformats.org/drawingml/2006/main">
              <a:ext uri="{FF2B5EF4-FFF2-40B4-BE49-F238E27FC236}">
                <a16:creationId xmlns:a16="http://schemas.microsoft.com/office/drawing/2014/main" id="{029D25A7-2159-470E-BD35-A446719D0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95450" y="3467100"/>
            <a:ext cx="56959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レイアウトが毎回同じ</a:t>
            </a:r>
          </a:p>
        </p:txBody>
      </p:sp>
      <p:sp>
        <p:nvSpPr>
          <p:cNvPr id="15" name="rank-n-3">
            <a:extLst xmlns:a="http://schemas.openxmlformats.org/drawingml/2006/main">
              <a:ext uri="{FF2B5EF4-FFF2-40B4-BE49-F238E27FC236}">
                <a16:creationId xmlns:a16="http://schemas.microsoft.com/office/drawing/2014/main" id="{B51DB5F0-D5EF-443A-BAE5-B518236E9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62000" y="426720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4</a:t>
            </a:r>
          </a:p>
        </p:txBody>
      </p:sp>
      <p:sp>
        <p:nvSpPr>
          <p:cNvPr id="16" name="rank-bar-3">
            <a:extLst xmlns:a="http://schemas.openxmlformats.org/drawingml/2006/main">
              <a:ext uri="{FF2B5EF4-FFF2-40B4-BE49-F238E27FC236}">
                <a16:creationId xmlns:a16="http://schemas.microsoft.com/office/drawing/2014/main" id="{8CB0DBEA-75A8-4249-A1ED-24DECCB54E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447800" y="4210050"/>
            <a:ext cx="4953000" cy="571500"/>
          </a:xfrm>
          <a:prstGeom xmlns:a="http://schemas.openxmlformats.org/drawingml/2006/main" prst="roundRect">
            <a:avLst>
              <a:gd name="adj" fmla="val 26667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7" name="rank-text-3">
            <a:extLst xmlns:a="http://schemas.openxmlformats.org/drawingml/2006/main">
              <a:ext uri="{FF2B5EF4-FFF2-40B4-BE49-F238E27FC236}">
                <a16:creationId xmlns:a16="http://schemas.microsoft.com/office/drawing/2014/main" id="{85C16B68-F060-411E-B80A-A1D6D9C97B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95450" y="4248150"/>
            <a:ext cx="44577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図の意味が曖昧</a:t>
            </a:r>
          </a:p>
        </p:txBody>
      </p:sp>
      <p:sp>
        <p:nvSpPr>
          <p:cNvPr id="18" name="rank-n-4">
            <a:extLst xmlns:a="http://schemas.openxmlformats.org/drawingml/2006/main">
              <a:ext uri="{FF2B5EF4-FFF2-40B4-BE49-F238E27FC236}">
                <a16:creationId xmlns:a16="http://schemas.microsoft.com/office/drawing/2014/main" id="{D319A281-4490-4C40-A425-23DE25E9A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62000" y="504825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5</a:t>
            </a:r>
          </a:p>
        </p:txBody>
      </p:sp>
      <p:sp>
        <p:nvSpPr>
          <p:cNvPr id="19" name="rank-bar-4">
            <a:extLst xmlns:a="http://schemas.openxmlformats.org/drawingml/2006/main">
              <a:ext uri="{FF2B5EF4-FFF2-40B4-BE49-F238E27FC236}">
                <a16:creationId xmlns:a16="http://schemas.microsoft.com/office/drawing/2014/main" id="{080EA03A-1627-4236-BB51-E86621ACBC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447800" y="4991100"/>
            <a:ext cx="3810000" cy="571500"/>
          </a:xfrm>
          <a:prstGeom xmlns:a="http://schemas.openxmlformats.org/drawingml/2006/main" prst="roundRect">
            <a:avLst>
              <a:gd name="adj" fmla="val 26667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20" name="rank-text-4">
            <a:extLst xmlns:a="http://schemas.openxmlformats.org/drawingml/2006/main">
              <a:ext uri="{FF2B5EF4-FFF2-40B4-BE49-F238E27FC236}">
                <a16:creationId xmlns:a16="http://schemas.microsoft.com/office/drawing/2014/main" id="{4F364CDA-7A4D-4332-B756-6C9134A8B3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95450" y="5029200"/>
            <a:ext cx="33147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次の行動がない</a:t>
            </a:r>
          </a:p>
        </p:txBody>
      </p:sp>
      <p:sp>
        <p:nvSpPr>
          <p:cNvPr id="21" name="footer-code">
            <a:extLst xmlns:a="http://schemas.openxmlformats.org/drawingml/2006/main">
              <a:ext uri="{FF2B5EF4-FFF2-40B4-BE49-F238E27FC236}">
                <a16:creationId xmlns:a16="http://schemas.microsoft.com/office/drawing/2014/main" id="{E31E27CC-7DF4-48E6-9967-57810C3759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S27 / RANKING</a:t>
            </a:r>
          </a:p>
        </p:txBody>
      </p:sp>
      <p:sp>
        <p:nvSpPr>
          <p:cNvPr id="2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EE28BA77-424B-4A5A-948C-F3E1949A73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890759086"/>
      </p:ext>
    </p:extLst>
  </p:cSld>
</p:sld>
</file>

<file path=ppt/slides/slide34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72368db0d9343a7"/>
          <a:srcRect xmlns:a="http://schemas.openxmlformats.org/drawingml/2006/main" l="26641" t="0" r="26641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496050" y="0"/>
            <a:ext cx="569595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photo-kicker">
            <a:extLst xmlns:a="http://schemas.openxmlformats.org/drawingml/2006/main">
              <a:ext uri="{FF2B5EF4-FFF2-40B4-BE49-F238E27FC236}">
                <a16:creationId xmlns:a16="http://schemas.microsoft.com/office/drawing/2014/main" id="{080279E0-5870-43F0-A1E0-002BFBD84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47700" y="590550"/>
            <a:ext cx="160020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EFFAFA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1A6C8A"/>
                </a:solidFill>
                <a:latin typeface="Yu Gothic"/>
                <a:ea typeface="Yu Gothic"/>
                <a:cs typeface="Yu Gothic"/>
              </a:rPr>
              <a:t>PHOTO + TEXT</a:t>
            </a:r>
          </a:p>
        </p:txBody>
      </p:sp>
      <p:sp>
        <p:nvSpPr>
          <p:cNvPr id="3" name="photo-title">
            <a:extLst xmlns:a="http://schemas.openxmlformats.org/drawingml/2006/main">
              <a:ext uri="{FF2B5EF4-FFF2-40B4-BE49-F238E27FC236}">
                <a16:creationId xmlns:a16="http://schemas.microsoft.com/office/drawing/2014/main" id="{2661C256-77A6-4272-B5F8-A2EAE1A905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28650" y="1409700"/>
            <a:ext cx="533400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0000"/>
              </a:lnSpc>
              <a:buNone/>
              <a:defRPr sz="41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41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学びは、</a:t>
            </a:r>
          </a:p>
          <a:p xmlns:a="http://schemas.openxmlformats.org/drawingml/2006/main">
            <a:pPr algn="l">
              <a:lnSpc>
                <a:spcPct val="90000"/>
              </a:lnSpc>
              <a:buNone/>
              <a:defRPr sz="41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41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使う場面から</a:t>
            </a:r>
          </a:p>
          <a:p xmlns:a="http://schemas.openxmlformats.org/drawingml/2006/main">
            <a:pPr algn="l">
              <a:lnSpc>
                <a:spcPct val="90000"/>
              </a:lnSpc>
              <a:buNone/>
              <a:defRPr sz="41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41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逆算する</a:t>
            </a:r>
          </a:p>
        </p:txBody>
      </p:sp>
      <p:sp>
        <p:nvSpPr>
          <p:cNvPr id="4" name="photo-body">
            <a:extLst xmlns:a="http://schemas.openxmlformats.org/drawingml/2006/main">
              <a:ext uri="{FF2B5EF4-FFF2-40B4-BE49-F238E27FC236}">
                <a16:creationId xmlns:a16="http://schemas.microsoft.com/office/drawing/2014/main" id="{31849B00-A1D0-4CF9-9C43-5FC26459D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66750" y="3714750"/>
            <a:ext cx="51054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受講者が講座後に行う仕事を先に決めると、</a:t>
            </a:r>
          </a:p>
          <a:p xmlns:a="http://schemas.openxmlformats.org/drawingml/2006/main">
            <a:pPr algn="l">
              <a:lnSpc>
                <a:spcPct val="105000"/>
              </a:lnSpc>
              <a:buNone/>
              <a:defRPr sz="172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必要な説明と演習が自然に絞られる。</a:t>
            </a:r>
          </a:p>
        </p:txBody>
      </p:sp>
      <p:sp>
        <p:nvSpPr>
          <p:cNvPr id="5" name="photo-bullet-n-0">
            <a:extLst xmlns:a="http://schemas.openxmlformats.org/drawingml/2006/main">
              <a:ext uri="{FF2B5EF4-FFF2-40B4-BE49-F238E27FC236}">
                <a16:creationId xmlns:a16="http://schemas.microsoft.com/office/drawing/2014/main" id="{BF47FC57-7FA8-4404-BC16-A8F2405F3B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5800" y="4857750"/>
            <a:ext cx="323850" cy="3238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1</a:t>
            </a:r>
          </a:p>
        </p:txBody>
      </p:sp>
      <p:sp>
        <p:nvSpPr>
          <p:cNvPr id="6" name="photo-bullet-0">
            <a:extLst xmlns:a="http://schemas.openxmlformats.org/drawingml/2006/main">
              <a:ext uri="{FF2B5EF4-FFF2-40B4-BE49-F238E27FC236}">
                <a16:creationId xmlns:a16="http://schemas.microsoft.com/office/drawing/2014/main" id="{37AFCE50-85E2-4060-AD9D-3CAB4DB600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62050" y="4819650"/>
            <a:ext cx="3048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使う場面</a:t>
            </a:r>
          </a:p>
        </p:txBody>
      </p:sp>
      <p:sp>
        <p:nvSpPr>
          <p:cNvPr id="7" name="photo-bullet-n-1">
            <a:extLst xmlns:a="http://schemas.openxmlformats.org/drawingml/2006/main">
              <a:ext uri="{FF2B5EF4-FFF2-40B4-BE49-F238E27FC236}">
                <a16:creationId xmlns:a16="http://schemas.microsoft.com/office/drawing/2014/main" id="{FA2F2115-4AF0-45C2-8EA9-63C4299782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5800" y="5334000"/>
            <a:ext cx="323850" cy="3238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2</a:t>
            </a:r>
          </a:p>
        </p:txBody>
      </p:sp>
      <p:sp>
        <p:nvSpPr>
          <p:cNvPr id="8" name="photo-bullet-1">
            <a:extLst xmlns:a="http://schemas.openxmlformats.org/drawingml/2006/main">
              <a:ext uri="{FF2B5EF4-FFF2-40B4-BE49-F238E27FC236}">
                <a16:creationId xmlns:a16="http://schemas.microsoft.com/office/drawing/2014/main" id="{21415220-F26F-4336-AA67-06F03F63D4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62050" y="5295900"/>
            <a:ext cx="3048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できる状態</a:t>
            </a:r>
          </a:p>
        </p:txBody>
      </p:sp>
      <p:sp>
        <p:nvSpPr>
          <p:cNvPr id="9" name="photo-bullet-n-2">
            <a:extLst xmlns:a="http://schemas.openxmlformats.org/drawingml/2006/main">
              <a:ext uri="{FF2B5EF4-FFF2-40B4-BE49-F238E27FC236}">
                <a16:creationId xmlns:a16="http://schemas.microsoft.com/office/drawing/2014/main" id="{67EBCE8F-0CD2-47B8-BA77-52F2CFC068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5800" y="5810250"/>
            <a:ext cx="323850" cy="3238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3</a:t>
            </a:r>
          </a:p>
        </p:txBody>
      </p:sp>
      <p:sp>
        <p:nvSpPr>
          <p:cNvPr id="10" name="photo-bullet-2">
            <a:extLst xmlns:a="http://schemas.openxmlformats.org/drawingml/2006/main">
              <a:ext uri="{FF2B5EF4-FFF2-40B4-BE49-F238E27FC236}">
                <a16:creationId xmlns:a16="http://schemas.microsoft.com/office/drawing/2014/main" id="{2F5DED36-35E7-42BF-81B5-7551DE7860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62050" y="5772150"/>
            <a:ext cx="3048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最初の行動</a:t>
            </a:r>
          </a:p>
        </p:txBody>
      </p:sp>
      <p:sp>
        <p:nvSpPr>
          <p:cNvPr id="11" name="footer-code">
            <a:extLst xmlns:a="http://schemas.openxmlformats.org/drawingml/2006/main">
              <a:ext uri="{FF2B5EF4-FFF2-40B4-BE49-F238E27FC236}">
                <a16:creationId xmlns:a16="http://schemas.microsoft.com/office/drawing/2014/main" id="{4FC305D3-D469-4E27-B923-74D03DD10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CUSTOM / PHOTO + TEXT</a:t>
            </a:r>
          </a:p>
        </p:txBody>
      </p:sp>
      <p:sp>
        <p:nvSpPr>
          <p:cNvPr id="1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E8075378-0715-4651-BE04-FE2921943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34</a:t>
            </a:r>
          </a:p>
        </p:txBody>
      </p:sp>
    </p:spTree>
    <p:extLst>
      <p:ext uri="{BB962C8B-B14F-4D97-AF65-F5344CB8AC3E}">
        <p14:creationId xmlns:p14="http://schemas.microsoft.com/office/powerpoint/2010/main" val="406116413"/>
      </p:ext>
    </p:extLst>
  </p:cSld>
</p:sld>
</file>

<file path=ppt/slides/slide35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kicker">
            <a:extLst xmlns:a="http://schemas.openxmlformats.org/drawingml/2006/main">
              <a:ext uri="{FF2B5EF4-FFF2-40B4-BE49-F238E27FC236}">
                <a16:creationId xmlns:a16="http://schemas.microsoft.com/office/drawing/2014/main" id="{141534DF-DAC8-464B-973B-A87E688AC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SCREENSHOT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BE6DF2A-9799-4D92-AB87-105E383458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操作手順は、画面と3つの指示で見せる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A67482B2-DBEF-4CB7-B214-F59AB27EC0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WALKTHROUGH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D22F641F-AD71-41E9-82B9-24E481B938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11928F06-80C1-4CCD-AF39-2BA088385B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screen-frame">
            <a:extLst xmlns:a="http://schemas.openxmlformats.org/drawingml/2006/main">
              <a:ext uri="{FF2B5EF4-FFF2-40B4-BE49-F238E27FC236}">
                <a16:creationId xmlns:a16="http://schemas.microsoft.com/office/drawing/2014/main" id="{465F0573-F39A-4E58-8C74-90E415CA93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66750" y="1981200"/>
            <a:ext cx="7105650" cy="3886200"/>
          </a:xfrm>
          <a:prstGeom xmlns:a="http://schemas.openxmlformats.org/drawingml/2006/main" prst="roundRect">
            <a:avLst>
              <a:gd name="adj" fmla="val 5392"/>
            </a:avLst>
          </a:prstGeom>
          <a:solidFill xmlns:a="http://schemas.openxmlformats.org/drawingml/2006/main">
            <a:srgbClr val="E7EEF0"/>
          </a:solidFill>
          <a:ln xmlns:a="http://schemas.openxmlformats.org/drawingml/2006/main" w="19050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6"/>
          <a:fontRef xmlns:a="http://schemas.openxmlformats.org/drawingml/2006/main" idx="major"/>
        </p:style>
      </p:sp>
      <p:sp>
        <p:nvSpPr>
          <p:cNvPr id="7" name="screen-topbar">
            <a:extLst xmlns:a="http://schemas.openxmlformats.org/drawingml/2006/main">
              <a:ext uri="{FF2B5EF4-FFF2-40B4-BE49-F238E27FC236}">
                <a16:creationId xmlns:a16="http://schemas.microsoft.com/office/drawing/2014/main" id="{14E0FC98-A996-41D9-A9A3-97144CEFC7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66750" y="1981200"/>
            <a:ext cx="7105650" cy="438150"/>
          </a:xfrm>
          <a:prstGeom xmlns:a="http://schemas.openxmlformats.org/drawingml/2006/main" prst="roundRect">
            <a:avLst>
              <a:gd name="adj" fmla="val 47826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</p:sp>
      <p:sp>
        <p:nvSpPr>
          <p:cNvPr id="8" name="screen-placeholder">
            <a:extLst xmlns:a="http://schemas.openxmlformats.org/drawingml/2006/main">
              <a:ext uri="{FF2B5EF4-FFF2-40B4-BE49-F238E27FC236}">
                <a16:creationId xmlns:a16="http://schemas.microsoft.com/office/drawing/2014/main" id="{6773AB47-C422-4ED1-80BA-B6AA826641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581150" y="3162300"/>
            <a:ext cx="5276850" cy="838200"/>
          </a:xfrm>
          <a:prstGeom xmlns:a="http://schemas.openxmlformats.org/drawingml/2006/main" prst="roundRect">
            <a:avLst>
              <a:gd name="adj" fmla="val 1818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4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24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操作画面をここに配置</a:t>
            </a:r>
          </a:p>
        </p:txBody>
      </p:sp>
      <p:sp>
        <p:nvSpPr>
          <p:cNvPr id="9" name="screen-callout-n-0">
            <a:extLst xmlns:a="http://schemas.openxmlformats.org/drawingml/2006/main">
              <a:ext uri="{FF2B5EF4-FFF2-40B4-BE49-F238E27FC236}">
                <a16:creationId xmlns:a16="http://schemas.microsoft.com/office/drawing/2014/main" id="{482938FE-C70E-4A7D-AB6A-E35303486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29600" y="2095500"/>
            <a:ext cx="438150" cy="438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0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0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1</a:t>
            </a:r>
          </a:p>
        </p:txBody>
      </p:sp>
      <p:sp>
        <p:nvSpPr>
          <p:cNvPr id="10" name="screen-callout-title-0">
            <a:extLst xmlns:a="http://schemas.openxmlformats.org/drawingml/2006/main">
              <a:ext uri="{FF2B5EF4-FFF2-40B4-BE49-F238E27FC236}">
                <a16:creationId xmlns:a16="http://schemas.microsoft.com/office/drawing/2014/main" id="{439ECE82-C811-4F91-83A3-4CAA2D6E1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858250" y="2057400"/>
            <a:ext cx="24955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押す場所</a:t>
            </a:r>
          </a:p>
        </p:txBody>
      </p:sp>
      <p:sp>
        <p:nvSpPr>
          <p:cNvPr id="11" name="screen-callout-body-0">
            <a:extLst xmlns:a="http://schemas.openxmlformats.org/drawingml/2006/main">
              <a:ext uri="{FF2B5EF4-FFF2-40B4-BE49-F238E27FC236}">
                <a16:creationId xmlns:a16="http://schemas.microsoft.com/office/drawing/2014/main" id="{0B5213C8-8E8E-418E-9EEC-EAB950E29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858250" y="2476500"/>
            <a:ext cx="24955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3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3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画面上で1か所だけ強調</a:t>
            </a:r>
          </a:p>
        </p:txBody>
      </p:sp>
      <p:sp>
        <p:nvSpPr>
          <p:cNvPr id="12" name="screen-callout-sep-0">
            <a:extLst xmlns:a="http://schemas.openxmlformats.org/drawingml/2006/main">
              <a:ext uri="{FF2B5EF4-FFF2-40B4-BE49-F238E27FC236}">
                <a16:creationId xmlns:a16="http://schemas.microsoft.com/office/drawing/2014/main" id="{B9E06D91-7BBD-48A2-83A0-C682C262E6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3162300"/>
            <a:ext cx="31242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3" name="screen-callout-n-1">
            <a:extLst xmlns:a="http://schemas.openxmlformats.org/drawingml/2006/main">
              <a:ext uri="{FF2B5EF4-FFF2-40B4-BE49-F238E27FC236}">
                <a16:creationId xmlns:a16="http://schemas.microsoft.com/office/drawing/2014/main" id="{B4DC8D48-45CB-4237-8D24-FBE26D8337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29600" y="3352800"/>
            <a:ext cx="438150" cy="438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0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0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2</a:t>
            </a:r>
          </a:p>
        </p:txBody>
      </p:sp>
      <p:sp>
        <p:nvSpPr>
          <p:cNvPr id="14" name="screen-callout-title-1">
            <a:extLst xmlns:a="http://schemas.openxmlformats.org/drawingml/2006/main">
              <a:ext uri="{FF2B5EF4-FFF2-40B4-BE49-F238E27FC236}">
                <a16:creationId xmlns:a16="http://schemas.microsoft.com/office/drawing/2014/main" id="{B2CF25C8-4200-4510-BDD8-D48D85BA3F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858250" y="3314700"/>
            <a:ext cx="24955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入力する内容</a:t>
            </a:r>
          </a:p>
        </p:txBody>
      </p:sp>
      <p:sp>
        <p:nvSpPr>
          <p:cNvPr id="15" name="screen-callout-body-1">
            <a:extLst xmlns:a="http://schemas.openxmlformats.org/drawingml/2006/main">
              <a:ext uri="{FF2B5EF4-FFF2-40B4-BE49-F238E27FC236}">
                <a16:creationId xmlns:a16="http://schemas.microsoft.com/office/drawing/2014/main" id="{13EF41CC-CCB3-45D3-B6D5-B4A8DE8BA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858250" y="3733800"/>
            <a:ext cx="24955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3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3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例をそのまま載せる</a:t>
            </a:r>
          </a:p>
        </p:txBody>
      </p:sp>
      <p:sp>
        <p:nvSpPr>
          <p:cNvPr id="16" name="screen-callout-sep-1">
            <a:extLst xmlns:a="http://schemas.openxmlformats.org/drawingml/2006/main">
              <a:ext uri="{FF2B5EF4-FFF2-40B4-BE49-F238E27FC236}">
                <a16:creationId xmlns:a16="http://schemas.microsoft.com/office/drawing/2014/main" id="{58631841-2390-4211-B065-E210725104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4419600"/>
            <a:ext cx="31242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7" name="screen-callout-n-2">
            <a:extLst xmlns:a="http://schemas.openxmlformats.org/drawingml/2006/main">
              <a:ext uri="{FF2B5EF4-FFF2-40B4-BE49-F238E27FC236}">
                <a16:creationId xmlns:a16="http://schemas.microsoft.com/office/drawing/2014/main" id="{EF597774-A093-4B04-9D28-205489CE3C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29600" y="4610100"/>
            <a:ext cx="438150" cy="438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0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0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3</a:t>
            </a:r>
          </a:p>
        </p:txBody>
      </p:sp>
      <p:sp>
        <p:nvSpPr>
          <p:cNvPr id="18" name="screen-callout-title-2">
            <a:extLst xmlns:a="http://schemas.openxmlformats.org/drawingml/2006/main">
              <a:ext uri="{FF2B5EF4-FFF2-40B4-BE49-F238E27FC236}">
                <a16:creationId xmlns:a16="http://schemas.microsoft.com/office/drawing/2014/main" id="{5C007348-271C-4E2F-A5C1-2327E49F6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858250" y="4572000"/>
            <a:ext cx="24955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完了の合図</a:t>
            </a:r>
          </a:p>
        </p:txBody>
      </p:sp>
      <p:sp>
        <p:nvSpPr>
          <p:cNvPr id="19" name="screen-callout-body-2">
            <a:extLst xmlns:a="http://schemas.openxmlformats.org/drawingml/2006/main">
              <a:ext uri="{FF2B5EF4-FFF2-40B4-BE49-F238E27FC236}">
                <a16:creationId xmlns:a16="http://schemas.microsoft.com/office/drawing/2014/main" id="{FED430F6-9382-4E25-B9E0-27C1A3F6BD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858250" y="4991100"/>
            <a:ext cx="24955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3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3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何が見えれば成功か</a:t>
            </a:r>
          </a:p>
        </p:txBody>
      </p:sp>
      <p:sp>
        <p:nvSpPr>
          <p:cNvPr id="20" name="footer-code">
            <a:extLst xmlns:a="http://schemas.openxmlformats.org/drawingml/2006/main">
              <a:ext uri="{FF2B5EF4-FFF2-40B4-BE49-F238E27FC236}">
                <a16:creationId xmlns:a16="http://schemas.microsoft.com/office/drawing/2014/main" id="{4AA57C3B-9014-4FBB-B692-048DBC4213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CUSTOM / SCREENSHOT</a:t>
            </a:r>
          </a:p>
        </p:txBody>
      </p:sp>
      <p:sp>
        <p:nvSpPr>
          <p:cNvPr id="21" name="footer-page">
            <a:extLst xmlns:a="http://schemas.openxmlformats.org/drawingml/2006/main">
              <a:ext uri="{FF2B5EF4-FFF2-40B4-BE49-F238E27FC236}">
                <a16:creationId xmlns:a16="http://schemas.microsoft.com/office/drawing/2014/main" id="{C61E1F04-98FC-4C5A-8C56-510B5D8DDB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439907313"/>
      </p:ext>
    </p:extLst>
  </p:cSld>
</p:sld>
</file>

<file path=ppt/slides/slide36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91a568f02cd4758"/>
          <a:srcRect xmlns:a="http://schemas.openxmlformats.org/drawingml/2006/main" l="29922" t="0" r="29922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489585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exercise-kicker">
            <a:extLst xmlns:a="http://schemas.openxmlformats.org/drawingml/2006/main">
              <a:ext uri="{FF2B5EF4-FFF2-40B4-BE49-F238E27FC236}">
                <a16:creationId xmlns:a16="http://schemas.microsoft.com/office/drawing/2014/main" id="{EAD0C0F8-B55B-4C9C-BB95-9256FA3E5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372100" y="495300"/>
            <a:ext cx="12763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PRACTICE</a:t>
            </a:r>
          </a:p>
        </p:txBody>
      </p:sp>
      <p:sp>
        <p:nvSpPr>
          <p:cNvPr id="3" name="exercise-title">
            <a:extLst xmlns:a="http://schemas.openxmlformats.org/drawingml/2006/main">
              <a:ext uri="{FF2B5EF4-FFF2-40B4-BE49-F238E27FC236}">
                <a16:creationId xmlns:a16="http://schemas.microsoft.com/office/drawing/2014/main" id="{B801CEAA-A8D9-4B29-959E-BB8EC4B91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314950" y="1028700"/>
            <a:ext cx="6229350" cy="1085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4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4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3分ワーク</a:t>
            </a:r>
          </a:p>
          <a:p xmlns:a="http://schemas.openxmlformats.org/drawingml/2006/main">
            <a:pPr algn="l">
              <a:lnSpc>
                <a:spcPct val="95000"/>
              </a:lnSpc>
              <a:buNone/>
              <a:defRPr sz="34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4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自分の講座に置き換える</a:t>
            </a:r>
          </a:p>
        </p:txBody>
      </p:sp>
      <p:sp>
        <p:nvSpPr>
          <p:cNvPr id="4" name="exercise-n-0">
            <a:extLst xmlns:a="http://schemas.openxmlformats.org/drawingml/2006/main">
              <a:ext uri="{FF2B5EF4-FFF2-40B4-BE49-F238E27FC236}">
                <a16:creationId xmlns:a16="http://schemas.microsoft.com/office/drawing/2014/main" id="{D0A86210-CF15-445B-B548-66E70E99DC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410200" y="2486025"/>
            <a:ext cx="400050" cy="4000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01</a:t>
            </a:r>
          </a:p>
        </p:txBody>
      </p:sp>
      <p:sp>
        <p:nvSpPr>
          <p:cNvPr id="5" name="exercise-prompt-0">
            <a:extLst xmlns:a="http://schemas.openxmlformats.org/drawingml/2006/main">
              <a:ext uri="{FF2B5EF4-FFF2-40B4-BE49-F238E27FC236}">
                <a16:creationId xmlns:a16="http://schemas.microsoft.com/office/drawing/2014/main" id="{AEE0705E-2879-41CE-9FD9-A10ACE063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19800" y="2438400"/>
            <a:ext cx="495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誰に伝えますか？</a:t>
            </a:r>
          </a:p>
        </p:txBody>
      </p:sp>
      <p:sp>
        <p:nvSpPr>
          <p:cNvPr id="6" name="exercise-write-0">
            <a:extLst xmlns:a="http://schemas.openxmlformats.org/drawingml/2006/main">
              <a:ext uri="{FF2B5EF4-FFF2-40B4-BE49-F238E27FC236}">
                <a16:creationId xmlns:a16="http://schemas.microsoft.com/office/drawing/2014/main" id="{676A989F-34B3-4CBC-9685-A0DCFDC192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19800" y="3048000"/>
            <a:ext cx="4953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7" name="exercise-n-1">
            <a:extLst xmlns:a="http://schemas.openxmlformats.org/drawingml/2006/main">
              <a:ext uri="{FF2B5EF4-FFF2-40B4-BE49-F238E27FC236}">
                <a16:creationId xmlns:a16="http://schemas.microsoft.com/office/drawing/2014/main" id="{93D15E29-A37A-4F39-BE8F-E099DD2785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410200" y="3476625"/>
            <a:ext cx="400050" cy="4000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02</a:t>
            </a:r>
          </a:p>
        </p:txBody>
      </p:sp>
      <p:sp>
        <p:nvSpPr>
          <p:cNvPr id="8" name="exercise-prompt-1">
            <a:extLst xmlns:a="http://schemas.openxmlformats.org/drawingml/2006/main">
              <a:ext uri="{FF2B5EF4-FFF2-40B4-BE49-F238E27FC236}">
                <a16:creationId xmlns:a16="http://schemas.microsoft.com/office/drawing/2014/main" id="{A11E4651-AB2F-4FCB-91CA-9EA01D575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19800" y="3429000"/>
            <a:ext cx="495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何を持ち帰ってほしい？</a:t>
            </a:r>
          </a:p>
        </p:txBody>
      </p:sp>
      <p:sp>
        <p:nvSpPr>
          <p:cNvPr id="9" name="exercise-write-1">
            <a:extLst xmlns:a="http://schemas.openxmlformats.org/drawingml/2006/main">
              <a:ext uri="{FF2B5EF4-FFF2-40B4-BE49-F238E27FC236}">
                <a16:creationId xmlns:a16="http://schemas.microsoft.com/office/drawing/2014/main" id="{81DAB0BF-386A-40D9-BBBC-037C8D7829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19800" y="4038600"/>
            <a:ext cx="4953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10" name="exercise-n-2">
            <a:extLst xmlns:a="http://schemas.openxmlformats.org/drawingml/2006/main">
              <a:ext uri="{FF2B5EF4-FFF2-40B4-BE49-F238E27FC236}">
                <a16:creationId xmlns:a16="http://schemas.microsoft.com/office/drawing/2014/main" id="{D98BA2F1-6B80-455F-B502-A14036E0A5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410200" y="4467225"/>
            <a:ext cx="400050" cy="4000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03</a:t>
            </a:r>
          </a:p>
        </p:txBody>
      </p:sp>
      <p:sp>
        <p:nvSpPr>
          <p:cNvPr id="11" name="exercise-prompt-2">
            <a:extLst xmlns:a="http://schemas.openxmlformats.org/drawingml/2006/main">
              <a:ext uri="{FF2B5EF4-FFF2-40B4-BE49-F238E27FC236}">
                <a16:creationId xmlns:a16="http://schemas.microsoft.com/office/drawing/2014/main" id="{20E11E88-9A03-464A-BA37-865D8F8C6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19800" y="4419600"/>
            <a:ext cx="495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最初の行動は何ですか？</a:t>
            </a:r>
          </a:p>
        </p:txBody>
      </p:sp>
      <p:sp>
        <p:nvSpPr>
          <p:cNvPr id="12" name="exercise-write-2">
            <a:extLst xmlns:a="http://schemas.openxmlformats.org/drawingml/2006/main">
              <a:ext uri="{FF2B5EF4-FFF2-40B4-BE49-F238E27FC236}">
                <a16:creationId xmlns:a16="http://schemas.microsoft.com/office/drawing/2014/main" id="{1678B879-02FB-4A92-91C9-1933CF8ED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19800" y="5029200"/>
            <a:ext cx="4953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13" name="exercise-time">
            <a:extLst xmlns:a="http://schemas.openxmlformats.org/drawingml/2006/main">
              <a:ext uri="{FF2B5EF4-FFF2-40B4-BE49-F238E27FC236}">
                <a16:creationId xmlns:a16="http://schemas.microsoft.com/office/drawing/2014/main" id="{BF61CD45-FBB0-49C6-A8BD-074CA91C0D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439150" y="5638800"/>
            <a:ext cx="2533650" cy="552450"/>
          </a:xfrm>
          <a:prstGeom xmlns:a="http://schemas.openxmlformats.org/drawingml/2006/main" prst="roundRect">
            <a:avLst>
              <a:gd name="adj" fmla="val 27586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0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TIME  03:00</a:t>
            </a:r>
          </a:p>
        </p:txBody>
      </p:sp>
      <p:sp>
        <p:nvSpPr>
          <p:cNvPr id="14" name="footer-code">
            <a:extLst xmlns:a="http://schemas.openxmlformats.org/drawingml/2006/main">
              <a:ext uri="{FF2B5EF4-FFF2-40B4-BE49-F238E27FC236}">
                <a16:creationId xmlns:a16="http://schemas.microsoft.com/office/drawing/2014/main" id="{70406138-CCAE-4206-8978-923BA9956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CUSTOM / EXERCISE</a:t>
            </a:r>
          </a:p>
        </p:txBody>
      </p:sp>
      <p:sp>
        <p:nvSpPr>
          <p:cNvPr id="15" name="footer-page">
            <a:extLst xmlns:a="http://schemas.openxmlformats.org/drawingml/2006/main">
              <a:ext uri="{FF2B5EF4-FFF2-40B4-BE49-F238E27FC236}">
                <a16:creationId xmlns:a16="http://schemas.microsoft.com/office/drawing/2014/main" id="{9845A4AA-A582-4BAD-9F79-2F40522B75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60356937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071A2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impact-kicker">
            <a:extLst xmlns:a="http://schemas.openxmlformats.org/drawingml/2006/main">
              <a:ext uri="{FF2B5EF4-FFF2-40B4-BE49-F238E27FC236}">
                <a16:creationId xmlns:a16="http://schemas.microsoft.com/office/drawing/2014/main" id="{531547AE-D8C3-48F8-8B02-7F700B3A0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95300"/>
            <a:ext cx="15811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12334B"/>
          </a:solidFill>
          <a:ln xmlns:a="http://schemas.openxmlformats.org/drawingml/2006/main" w="9525">
            <a:solidFill>
              <a:srgbClr val="12334B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57CAD2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57CAD2"/>
                </a:solidFill>
                <a:latin typeface="Yu Gothic"/>
                <a:ea typeface="Yu Gothic"/>
                <a:cs typeface="Yu Gothic"/>
              </a:rPr>
              <a:t>KEY MESSAGE</a:t>
            </a:r>
          </a:p>
        </p:txBody>
      </p:sp>
      <p:sp>
        <p:nvSpPr>
          <p:cNvPr id="2" name="impact-text">
            <a:extLst xmlns:a="http://schemas.openxmlformats.org/drawingml/2006/main">
              <a:ext uri="{FF2B5EF4-FFF2-40B4-BE49-F238E27FC236}">
                <a16:creationId xmlns:a16="http://schemas.microsoft.com/office/drawing/2014/main" id="{53FFC49E-3A19-4224-999B-B701DF0BE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57250" y="1752600"/>
            <a:ext cx="1047750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85000"/>
              </a:lnSpc>
              <a:buNone/>
              <a:defRPr sz="67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67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1枚に、</a:t>
            </a:r>
          </a:p>
          <a:p xmlns:a="http://schemas.openxmlformats.org/drawingml/2006/main">
            <a:pPr algn="ctr">
              <a:lnSpc>
                <a:spcPct val="85000"/>
              </a:lnSpc>
              <a:buNone/>
              <a:defRPr sz="67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67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1つの結論。</a:t>
            </a:r>
          </a:p>
        </p:txBody>
      </p:sp>
      <p:sp>
        <p:nvSpPr>
          <p:cNvPr id="3" name="impact-accent">
            <a:extLst xmlns:a="http://schemas.openxmlformats.org/drawingml/2006/main">
              <a:ext uri="{FF2B5EF4-FFF2-40B4-BE49-F238E27FC236}">
                <a16:creationId xmlns:a16="http://schemas.microsoft.com/office/drawing/2014/main" id="{C058B9D3-C1F1-4136-B06E-DD839277A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38675" y="4476750"/>
            <a:ext cx="29146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76200">
            <a:solidFill>
              <a:srgbClr val="57CAD2"/>
            </a:solidFill>
            <a:prstDash val="solid"/>
          </a:ln>
        </p:spPr>
      </p:sp>
      <p:sp>
        <p:nvSpPr>
          <p:cNvPr id="4" name="impact-sub">
            <a:extLst xmlns:a="http://schemas.openxmlformats.org/drawingml/2006/main">
              <a:ext uri="{FF2B5EF4-FFF2-40B4-BE49-F238E27FC236}">
                <a16:creationId xmlns:a16="http://schemas.microsoft.com/office/drawing/2014/main" id="{FB5E2B4B-5C7E-4FD6-A243-4F6814184C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905000" y="4781550"/>
            <a:ext cx="838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75" b="0">
                <a:solidFill>
                  <a:srgbClr val="C7D7E4"/>
                </a:solidFill>
                <a:latin typeface="Yu Gothic"/>
                <a:ea typeface="Yu Gothic"/>
                <a:cs typeface="Yu Gothic"/>
              </a:defRPr>
            </a:pPr>
            <a:r>
              <a:rPr sz="1875" b="0">
                <a:solidFill>
                  <a:srgbClr val="C7D7E4"/>
                </a:solidFill>
                <a:latin typeface="Yu Gothic"/>
                <a:ea typeface="Yu Gothic"/>
                <a:cs typeface="Yu Gothic"/>
              </a:rPr>
              <a:t>情報を減らすほど、伝えたいことが強くなる</a:t>
            </a:r>
          </a:p>
        </p:txBody>
      </p:sp>
      <p:sp>
        <p:nvSpPr>
          <p:cNvPr id="5" name="footer-code">
            <a:extLst xmlns:a="http://schemas.openxmlformats.org/drawingml/2006/main">
              <a:ext uri="{FF2B5EF4-FFF2-40B4-BE49-F238E27FC236}">
                <a16:creationId xmlns:a16="http://schemas.microsoft.com/office/drawing/2014/main" id="{C31E3344-65A0-4E83-9277-13B20360F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G04 / IMPACT</a:t>
            </a:r>
          </a:p>
        </p:txBody>
      </p:sp>
      <p:sp>
        <p:nvSpPr>
          <p:cNvPr id="6" name="footer-page">
            <a:extLst xmlns:a="http://schemas.openxmlformats.org/drawingml/2006/main">
              <a:ext uri="{FF2B5EF4-FFF2-40B4-BE49-F238E27FC236}">
                <a16:creationId xmlns:a16="http://schemas.microsoft.com/office/drawing/2014/main" id="{777EEADB-BBB4-4C0A-8F44-5B37C2C44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68744710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kicker">
            <a:extLst xmlns:a="http://schemas.openxmlformats.org/drawingml/2006/main">
              <a:ext uri="{FF2B5EF4-FFF2-40B4-BE49-F238E27FC236}">
                <a16:creationId xmlns:a16="http://schemas.microsoft.com/office/drawing/2014/main" id="{F0271A60-8325-4EEA-AD1E-0BA23E87D5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THREE PILLARS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125B3EE-3E05-43E3-8CF1-6B438FD56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伝わる講座には、3つの条件がある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7A5EA909-2CC5-4D1D-9226-8291DDBD9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3 POINTS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1F8B5D04-E97C-479A-814C-A72F68CA31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9A8AFCAF-F489-4C8D-A49B-5339863451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pillar-index-0">
            <a:extLst xmlns:a="http://schemas.openxmlformats.org/drawingml/2006/main">
              <a:ext uri="{FF2B5EF4-FFF2-40B4-BE49-F238E27FC236}">
                <a16:creationId xmlns:a16="http://schemas.microsoft.com/office/drawing/2014/main" id="{654644EA-EBBB-45D1-BB85-3BD507B0E5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66750" y="1962150"/>
            <a:ext cx="9144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35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01</a:t>
            </a:r>
          </a:p>
        </p:txBody>
      </p:sp>
      <p:sp>
        <p:nvSpPr>
          <p:cNvPr id="7" name="pillar-title-0">
            <a:extLst xmlns:a="http://schemas.openxmlformats.org/drawingml/2006/main">
              <a:ext uri="{FF2B5EF4-FFF2-40B4-BE49-F238E27FC236}">
                <a16:creationId xmlns:a16="http://schemas.microsoft.com/office/drawing/2014/main" id="{7F5F966B-7E18-4D53-BC53-284B96C1E8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66750" y="2438400"/>
            <a:ext cx="31432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31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1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焦点</a:t>
            </a:r>
          </a:p>
        </p:txBody>
      </p:sp>
      <p:sp>
        <p:nvSpPr>
          <p:cNvPr id="8" name="pillar-dot-0">
            <a:extLst xmlns:a="http://schemas.openxmlformats.org/drawingml/2006/main">
              <a:ext uri="{FF2B5EF4-FFF2-40B4-BE49-F238E27FC236}">
                <a16:creationId xmlns:a16="http://schemas.microsoft.com/office/drawing/2014/main" id="{33A8B282-24E7-4545-B2BB-B97B4ECAC3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66750" y="3333750"/>
            <a:ext cx="171450" cy="1714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pillar-body-0">
            <a:extLst xmlns:a="http://schemas.openxmlformats.org/drawingml/2006/main">
              <a:ext uri="{FF2B5EF4-FFF2-40B4-BE49-F238E27FC236}">
                <a16:creationId xmlns:a16="http://schemas.microsoft.com/office/drawing/2014/main" id="{5AF581C2-5DE1-4CDB-8C5D-D7C7EA5EF9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66750" y="3638550"/>
            <a:ext cx="302895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1枚の主張を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ひとつに絞る</a:t>
            </a:r>
          </a:p>
        </p:txBody>
      </p:sp>
      <p:sp>
        <p:nvSpPr>
          <p:cNvPr id="10" name="pillar-sep-1">
            <a:extLst xmlns:a="http://schemas.openxmlformats.org/drawingml/2006/main">
              <a:ext uri="{FF2B5EF4-FFF2-40B4-BE49-F238E27FC236}">
                <a16:creationId xmlns:a16="http://schemas.microsoft.com/office/drawing/2014/main" id="{A5F37D1C-1412-43A9-9211-CBB11B07E5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0050" y="2076450"/>
            <a:ext cx="0" cy="3238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11" name="pillar-index-1">
            <a:extLst xmlns:a="http://schemas.openxmlformats.org/drawingml/2006/main">
              <a:ext uri="{FF2B5EF4-FFF2-40B4-BE49-F238E27FC236}">
                <a16:creationId xmlns:a16="http://schemas.microsoft.com/office/drawing/2014/main" id="{11AFCFC0-0BF2-4E33-A3DF-217FAF7A53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476750" y="1962150"/>
            <a:ext cx="9144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35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02</a:t>
            </a:r>
          </a:p>
        </p:txBody>
      </p:sp>
      <p:sp>
        <p:nvSpPr>
          <p:cNvPr id="12" name="pillar-title-1">
            <a:extLst xmlns:a="http://schemas.openxmlformats.org/drawingml/2006/main">
              <a:ext uri="{FF2B5EF4-FFF2-40B4-BE49-F238E27FC236}">
                <a16:creationId xmlns:a16="http://schemas.microsoft.com/office/drawing/2014/main" id="{150B70BE-798B-4EEA-90FB-0EFD9615A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476750" y="2438400"/>
            <a:ext cx="31432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31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1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構造</a:t>
            </a:r>
          </a:p>
        </p:txBody>
      </p:sp>
      <p:sp>
        <p:nvSpPr>
          <p:cNvPr id="13" name="pillar-dot-1">
            <a:extLst xmlns:a="http://schemas.openxmlformats.org/drawingml/2006/main">
              <a:ext uri="{FF2B5EF4-FFF2-40B4-BE49-F238E27FC236}">
                <a16:creationId xmlns:a16="http://schemas.microsoft.com/office/drawing/2014/main" id="{55789350-3BC0-496F-8AA3-359302B818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476750" y="3333750"/>
            <a:ext cx="171450" cy="1714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A6C8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pillar-body-1">
            <a:extLst xmlns:a="http://schemas.openxmlformats.org/drawingml/2006/main">
              <a:ext uri="{FF2B5EF4-FFF2-40B4-BE49-F238E27FC236}">
                <a16:creationId xmlns:a16="http://schemas.microsoft.com/office/drawing/2014/main" id="{74ED9B67-DE6C-44CD-B078-9ABFC9C3AE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476750" y="3638550"/>
            <a:ext cx="302895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関係と順序を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見える形にする</a:t>
            </a:r>
          </a:p>
        </p:txBody>
      </p:sp>
      <p:sp>
        <p:nvSpPr>
          <p:cNvPr id="15" name="pillar-sep-2">
            <a:extLst xmlns:a="http://schemas.openxmlformats.org/drawingml/2006/main">
              <a:ext uri="{FF2B5EF4-FFF2-40B4-BE49-F238E27FC236}">
                <a16:creationId xmlns:a16="http://schemas.microsoft.com/office/drawing/2014/main" id="{104FA941-FEFB-4F8C-8A98-E8C1138F6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2076450"/>
            <a:ext cx="0" cy="3238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16" name="pillar-index-2">
            <a:extLst xmlns:a="http://schemas.openxmlformats.org/drawingml/2006/main">
              <a:ext uri="{FF2B5EF4-FFF2-40B4-BE49-F238E27FC236}">
                <a16:creationId xmlns:a16="http://schemas.microsoft.com/office/drawing/2014/main" id="{6FD8E22F-736F-4B0E-9FDA-63C7CBF5C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86750" y="1962150"/>
            <a:ext cx="9144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350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350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03</a:t>
            </a:r>
          </a:p>
        </p:txBody>
      </p:sp>
      <p:sp>
        <p:nvSpPr>
          <p:cNvPr id="17" name="pillar-title-2">
            <a:extLst xmlns:a="http://schemas.openxmlformats.org/drawingml/2006/main">
              <a:ext uri="{FF2B5EF4-FFF2-40B4-BE49-F238E27FC236}">
                <a16:creationId xmlns:a16="http://schemas.microsoft.com/office/drawing/2014/main" id="{26E55E90-AC81-4A54-869E-69A2CFACC6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86750" y="2438400"/>
            <a:ext cx="31432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315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15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余白</a:t>
            </a:r>
          </a:p>
        </p:txBody>
      </p:sp>
      <p:sp>
        <p:nvSpPr>
          <p:cNvPr id="18" name="pillar-dot-2">
            <a:extLst xmlns:a="http://schemas.openxmlformats.org/drawingml/2006/main">
              <a:ext uri="{FF2B5EF4-FFF2-40B4-BE49-F238E27FC236}">
                <a16:creationId xmlns:a16="http://schemas.microsoft.com/office/drawing/2014/main" id="{6F499E8F-4D6F-4416-80B7-DF95E3847B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86750" y="3333750"/>
            <a:ext cx="171450" cy="1714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pillar-body-2">
            <a:extLst xmlns:a="http://schemas.openxmlformats.org/drawingml/2006/main">
              <a:ext uri="{FF2B5EF4-FFF2-40B4-BE49-F238E27FC236}">
                <a16:creationId xmlns:a16="http://schemas.microsoft.com/office/drawing/2014/main" id="{F5BAC3D5-18EC-4DCB-86AB-68DE07117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86750" y="3638550"/>
            <a:ext cx="302895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視線が止まる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呼吸をつくる</a:t>
            </a:r>
          </a:p>
        </p:txBody>
      </p:sp>
      <p:sp>
        <p:nvSpPr>
          <p:cNvPr id="20" name="footer-code">
            <a:extLst xmlns:a="http://schemas.openxmlformats.org/drawingml/2006/main">
              <a:ext uri="{FF2B5EF4-FFF2-40B4-BE49-F238E27FC236}">
                <a16:creationId xmlns:a16="http://schemas.microsoft.com/office/drawing/2014/main" id="{E90BCA2E-6E3A-445C-A98D-D4EABC577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G05 / THREE COLUMNS</a:t>
            </a:r>
          </a:p>
        </p:txBody>
      </p:sp>
      <p:sp>
        <p:nvSpPr>
          <p:cNvPr id="21" name="footer-page">
            <a:extLst xmlns:a="http://schemas.openxmlformats.org/drawingml/2006/main">
              <a:ext uri="{FF2B5EF4-FFF2-40B4-BE49-F238E27FC236}">
                <a16:creationId xmlns:a16="http://schemas.microsoft.com/office/drawing/2014/main" id="{495D09B9-776A-408A-A7FD-A65B7610C5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33452390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kicker">
            <a:extLst xmlns:a="http://schemas.openxmlformats.org/drawingml/2006/main">
              <a:ext uri="{FF2B5EF4-FFF2-40B4-BE49-F238E27FC236}">
                <a16:creationId xmlns:a16="http://schemas.microsoft.com/office/drawing/2014/main" id="{27D603E1-0258-412B-82B7-EE096878DC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NUMBERED LIST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678E1FA-D33A-4FD8-99D2-EF7251376B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スライドは、4ステップで組み立てる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42BE7D88-DE63-44F4-B419-8B3228AE46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4 STEPS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E073597F-F7BE-4016-A7E5-6092A63D8D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3FC2540A-B17B-4E9A-8DE7-AC016ED688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steps-spine">
            <a:extLst xmlns:a="http://schemas.openxmlformats.org/drawingml/2006/main">
              <a:ext uri="{FF2B5EF4-FFF2-40B4-BE49-F238E27FC236}">
                <a16:creationId xmlns:a16="http://schemas.microsoft.com/office/drawing/2014/main" id="{27DEC5D8-15ED-4159-9428-ADF3051E8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019300"/>
            <a:ext cx="0" cy="31813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C9E7E9"/>
            </a:solidFill>
            <a:prstDash val="solid"/>
          </a:ln>
        </p:spPr>
      </p:sp>
      <p:sp>
        <p:nvSpPr>
          <p:cNvPr id="7" name="step-n-0">
            <a:extLst xmlns:a="http://schemas.openxmlformats.org/drawingml/2006/main">
              <a:ext uri="{FF2B5EF4-FFF2-40B4-BE49-F238E27FC236}">
                <a16:creationId xmlns:a16="http://schemas.microsoft.com/office/drawing/2014/main" id="{022F6677-96FC-45F4-8569-551FEA15E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14400" y="194310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01</a:t>
            </a:r>
          </a:p>
        </p:txBody>
      </p:sp>
      <p:sp>
        <p:nvSpPr>
          <p:cNvPr id="8" name="step-title-0">
            <a:extLst xmlns:a="http://schemas.openxmlformats.org/drawingml/2006/main">
              <a:ext uri="{FF2B5EF4-FFF2-40B4-BE49-F238E27FC236}">
                <a16:creationId xmlns:a16="http://schemas.microsoft.com/office/drawing/2014/main" id="{C2E3F27B-7CCD-4F10-81C6-0265BA0F40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76400" y="1866900"/>
            <a:ext cx="3048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目的を決める</a:t>
            </a:r>
          </a:p>
        </p:txBody>
      </p:sp>
      <p:sp>
        <p:nvSpPr>
          <p:cNvPr id="9" name="step-desc-0">
            <a:extLst xmlns:a="http://schemas.openxmlformats.org/drawingml/2006/main">
              <a:ext uri="{FF2B5EF4-FFF2-40B4-BE49-F238E27FC236}">
                <a16:creationId xmlns:a16="http://schemas.microsoft.com/office/drawing/2014/main" id="{63C6F134-0D20-4242-81C8-F379B45D9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953000" y="1866900"/>
            <a:ext cx="5905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誰に、何を持ち帰ってほしいか</a:t>
            </a:r>
          </a:p>
        </p:txBody>
      </p:sp>
      <p:sp>
        <p:nvSpPr>
          <p:cNvPr id="10" name="step-sep-0">
            <a:extLst xmlns:a="http://schemas.openxmlformats.org/drawingml/2006/main">
              <a:ext uri="{FF2B5EF4-FFF2-40B4-BE49-F238E27FC236}">
                <a16:creationId xmlns:a16="http://schemas.microsoft.com/office/drawing/2014/main" id="{7481D6F8-0BA4-42B9-85A5-99C4309ED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2495550"/>
            <a:ext cx="91821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1" name="step-n-1">
            <a:extLst xmlns:a="http://schemas.openxmlformats.org/drawingml/2006/main">
              <a:ext uri="{FF2B5EF4-FFF2-40B4-BE49-F238E27FC236}">
                <a16:creationId xmlns:a16="http://schemas.microsoft.com/office/drawing/2014/main" id="{438CEC30-E443-4092-B98A-04805BBEC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14400" y="283845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02</a:t>
            </a:r>
          </a:p>
        </p:txBody>
      </p:sp>
      <p:sp>
        <p:nvSpPr>
          <p:cNvPr id="12" name="step-title-1">
            <a:extLst xmlns:a="http://schemas.openxmlformats.org/drawingml/2006/main">
              <a:ext uri="{FF2B5EF4-FFF2-40B4-BE49-F238E27FC236}">
                <a16:creationId xmlns:a16="http://schemas.microsoft.com/office/drawing/2014/main" id="{B5D344C9-E0A0-495D-BE62-5B40F3CE2D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76400" y="2762250"/>
            <a:ext cx="3048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結論を置く</a:t>
            </a:r>
          </a:p>
        </p:txBody>
      </p:sp>
      <p:sp>
        <p:nvSpPr>
          <p:cNvPr id="13" name="step-desc-1">
            <a:extLst xmlns:a="http://schemas.openxmlformats.org/drawingml/2006/main">
              <a:ext uri="{FF2B5EF4-FFF2-40B4-BE49-F238E27FC236}">
                <a16:creationId xmlns:a16="http://schemas.microsoft.com/office/drawing/2014/main" id="{EA079F6F-035C-4AAE-8EA9-53AF00930C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953000" y="2762250"/>
            <a:ext cx="5905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1枚ごとのメッセージを先に書く</a:t>
            </a:r>
          </a:p>
        </p:txBody>
      </p:sp>
      <p:sp>
        <p:nvSpPr>
          <p:cNvPr id="14" name="step-sep-1">
            <a:extLst xmlns:a="http://schemas.openxmlformats.org/drawingml/2006/main">
              <a:ext uri="{FF2B5EF4-FFF2-40B4-BE49-F238E27FC236}">
                <a16:creationId xmlns:a16="http://schemas.microsoft.com/office/drawing/2014/main" id="{DF5BBA12-AF13-4AAC-A217-30241B1F16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3390900"/>
            <a:ext cx="91821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5" name="step-n-2">
            <a:extLst xmlns:a="http://schemas.openxmlformats.org/drawingml/2006/main">
              <a:ext uri="{FF2B5EF4-FFF2-40B4-BE49-F238E27FC236}">
                <a16:creationId xmlns:a16="http://schemas.microsoft.com/office/drawing/2014/main" id="{4691E5D2-EDBA-4978-8E33-6E274E077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14400" y="373380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AA4B5"/>
          </a:solidFill>
          <a:ln xmlns:a="http://schemas.openxmlformats.org/drawingml/2006/main" w="9525">
            <a:solidFill>
              <a:srgbClr val="0AA4B5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03</a:t>
            </a:r>
          </a:p>
        </p:txBody>
      </p:sp>
      <p:sp>
        <p:nvSpPr>
          <p:cNvPr id="16" name="step-title-2">
            <a:extLst xmlns:a="http://schemas.openxmlformats.org/drawingml/2006/main">
              <a:ext uri="{FF2B5EF4-FFF2-40B4-BE49-F238E27FC236}">
                <a16:creationId xmlns:a16="http://schemas.microsoft.com/office/drawing/2014/main" id="{5705A0EB-B205-4BEB-9AE3-F2156D9FBE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76400" y="3657600"/>
            <a:ext cx="3048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型を選ぶ</a:t>
            </a:r>
          </a:p>
        </p:txBody>
      </p:sp>
      <p:sp>
        <p:nvSpPr>
          <p:cNvPr id="17" name="step-desc-2">
            <a:extLst xmlns:a="http://schemas.openxmlformats.org/drawingml/2006/main">
              <a:ext uri="{FF2B5EF4-FFF2-40B4-BE49-F238E27FC236}">
                <a16:creationId xmlns:a16="http://schemas.microsoft.com/office/drawing/2014/main" id="{E4DCDE89-A4CE-437B-8423-4536223B8C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953000" y="3657600"/>
            <a:ext cx="5905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比較・流れ・構造に合わせる</a:t>
            </a:r>
          </a:p>
        </p:txBody>
      </p:sp>
      <p:sp>
        <p:nvSpPr>
          <p:cNvPr id="18" name="step-sep-2">
            <a:extLst xmlns:a="http://schemas.openxmlformats.org/drawingml/2006/main">
              <a:ext uri="{FF2B5EF4-FFF2-40B4-BE49-F238E27FC236}">
                <a16:creationId xmlns:a16="http://schemas.microsoft.com/office/drawing/2014/main" id="{E0ED2621-1CE0-43F6-A049-A08C70362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76400" y="4286250"/>
            <a:ext cx="91821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9" name="step-n-3">
            <a:extLst xmlns:a="http://schemas.openxmlformats.org/drawingml/2006/main">
              <a:ext uri="{FF2B5EF4-FFF2-40B4-BE49-F238E27FC236}">
                <a16:creationId xmlns:a16="http://schemas.microsoft.com/office/drawing/2014/main" id="{711D553D-9F8F-4317-BB32-4DCAB505C0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14400" y="462915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575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04</a:t>
            </a:r>
          </a:p>
        </p:txBody>
      </p:sp>
      <p:sp>
        <p:nvSpPr>
          <p:cNvPr id="20" name="step-title-3">
            <a:extLst xmlns:a="http://schemas.openxmlformats.org/drawingml/2006/main">
              <a:ext uri="{FF2B5EF4-FFF2-40B4-BE49-F238E27FC236}">
                <a16:creationId xmlns:a16="http://schemas.microsoft.com/office/drawing/2014/main" id="{FB8F8269-E56D-4D9E-8F29-3A5953F001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676400" y="4552950"/>
            <a:ext cx="3048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21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削って整える</a:t>
            </a:r>
          </a:p>
        </p:txBody>
      </p:sp>
      <p:sp>
        <p:nvSpPr>
          <p:cNvPr id="21" name="step-desc-3">
            <a:extLst xmlns:a="http://schemas.openxmlformats.org/drawingml/2006/main">
              <a:ext uri="{FF2B5EF4-FFF2-40B4-BE49-F238E27FC236}">
                <a16:creationId xmlns:a16="http://schemas.microsoft.com/office/drawing/2014/main" id="{C83A93F5-A976-4780-B682-AE6B72B629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953000" y="4552950"/>
            <a:ext cx="5905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65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短くして、余白を残す</a:t>
            </a:r>
          </a:p>
        </p:txBody>
      </p:sp>
      <p:sp>
        <p:nvSpPr>
          <p:cNvPr id="22" name="footer-code">
            <a:extLst xmlns:a="http://schemas.openxmlformats.org/drawingml/2006/main">
              <a:ext uri="{FF2B5EF4-FFF2-40B4-BE49-F238E27FC236}">
                <a16:creationId xmlns:a16="http://schemas.microsoft.com/office/drawing/2014/main" id="{9DEFF8BC-C369-4528-A488-51A826CEA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G06 / VERTICAL STEPS</a:t>
            </a:r>
          </a:p>
        </p:txBody>
      </p:sp>
      <p:sp>
        <p:nvSpPr>
          <p:cNvPr id="23" name="footer-page">
            <a:extLst xmlns:a="http://schemas.openxmlformats.org/drawingml/2006/main">
              <a:ext uri="{FF2B5EF4-FFF2-40B4-BE49-F238E27FC236}">
                <a16:creationId xmlns:a16="http://schemas.microsoft.com/office/drawing/2014/main" id="{AE20D48D-5491-4CE5-A8B2-2D5D878B01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174796941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" name="kicker">
            <a:extLst xmlns:a="http://schemas.openxmlformats.org/drawingml/2006/main">
              <a:ext uri="{FF2B5EF4-FFF2-40B4-BE49-F238E27FC236}">
                <a16:creationId xmlns:a16="http://schemas.microsoft.com/office/drawing/2014/main" id="{8CC20687-CE3E-4AE1-B08D-A123E8914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GRID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E402482-69FA-4B2F-A13A-3D5B37D40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受講者が迷う、6つの瞬間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B5F7FCAE-D0D0-4DD3-B249-B9241E640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6 ITEMS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987C7284-181D-4702-A4D6-5699C23E4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08A9EFE5-B994-40ED-9CCD-3D331B605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grid-card-0">
            <a:extLst xmlns:a="http://schemas.openxmlformats.org/drawingml/2006/main">
              <a:ext uri="{FF2B5EF4-FFF2-40B4-BE49-F238E27FC236}">
                <a16:creationId xmlns:a16="http://schemas.microsoft.com/office/drawing/2014/main" id="{8A31A414-556D-43E7-B1B9-093C08C6B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1828800"/>
            <a:ext cx="3352800" cy="1619250"/>
          </a:xfrm>
          <a:prstGeom xmlns:a="http://schemas.openxmlformats.org/drawingml/2006/main" prst="roundRect">
            <a:avLst>
              <a:gd name="adj" fmla="val 1176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7" name="grid-no-0">
            <a:extLst xmlns:a="http://schemas.openxmlformats.org/drawingml/2006/main">
              <a:ext uri="{FF2B5EF4-FFF2-40B4-BE49-F238E27FC236}">
                <a16:creationId xmlns:a16="http://schemas.microsoft.com/office/drawing/2014/main" id="{E1FEC792-300C-406C-A4F9-D703B1B3AC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19150" y="2000250"/>
            <a:ext cx="6096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01</a:t>
            </a:r>
          </a:p>
        </p:txBody>
      </p:sp>
      <p:sp>
        <p:nvSpPr>
          <p:cNvPr id="8" name="grid-title-0">
            <a:extLst xmlns:a="http://schemas.openxmlformats.org/drawingml/2006/main">
              <a:ext uri="{FF2B5EF4-FFF2-40B4-BE49-F238E27FC236}">
                <a16:creationId xmlns:a16="http://schemas.microsoft.com/office/drawing/2014/main" id="{02D80726-9ACA-459D-9BBA-A05B6B5296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19150" y="234315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始める前</a:t>
            </a:r>
          </a:p>
        </p:txBody>
      </p:sp>
      <p:sp>
        <p:nvSpPr>
          <p:cNvPr id="9" name="grid-body-0">
            <a:extLst xmlns:a="http://schemas.openxmlformats.org/drawingml/2006/main">
              <a:ext uri="{FF2B5EF4-FFF2-40B4-BE49-F238E27FC236}">
                <a16:creationId xmlns:a16="http://schemas.microsoft.com/office/drawing/2014/main" id="{34A18441-5A8C-48D0-B166-8C258E7D0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19150" y="2819400"/>
            <a:ext cx="285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自分にもできる？</a:t>
            </a:r>
          </a:p>
        </p:txBody>
      </p:sp>
      <p:sp>
        <p:nvSpPr>
          <p:cNvPr id="10" name="grid-card-1">
            <a:extLst xmlns:a="http://schemas.openxmlformats.org/drawingml/2006/main">
              <a:ext uri="{FF2B5EF4-FFF2-40B4-BE49-F238E27FC236}">
                <a16:creationId xmlns:a16="http://schemas.microsoft.com/office/drawing/2014/main" id="{8E5285D1-25AF-4C6A-B26A-EBA4178427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343400" y="1828800"/>
            <a:ext cx="3352800" cy="1619250"/>
          </a:xfrm>
          <a:prstGeom xmlns:a="http://schemas.openxmlformats.org/drawingml/2006/main" prst="roundRect">
            <a:avLst>
              <a:gd name="adj" fmla="val 1176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1" name="grid-no-1">
            <a:extLst xmlns:a="http://schemas.openxmlformats.org/drawingml/2006/main">
              <a:ext uri="{FF2B5EF4-FFF2-40B4-BE49-F238E27FC236}">
                <a16:creationId xmlns:a16="http://schemas.microsoft.com/office/drawing/2014/main" id="{5E10BCEE-40DC-44B8-9218-EC581A173F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552950" y="2000250"/>
            <a:ext cx="6096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02</a:t>
            </a:r>
          </a:p>
        </p:txBody>
      </p:sp>
      <p:sp>
        <p:nvSpPr>
          <p:cNvPr id="12" name="grid-title-1">
            <a:extLst xmlns:a="http://schemas.openxmlformats.org/drawingml/2006/main">
              <a:ext uri="{FF2B5EF4-FFF2-40B4-BE49-F238E27FC236}">
                <a16:creationId xmlns:a16="http://schemas.microsoft.com/office/drawing/2014/main" id="{00EE1DA7-A21B-4F04-95CD-32F941AF04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552950" y="234315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説明の途中</a:t>
            </a:r>
          </a:p>
        </p:txBody>
      </p:sp>
      <p:sp>
        <p:nvSpPr>
          <p:cNvPr id="13" name="grid-body-1">
            <a:extLst xmlns:a="http://schemas.openxmlformats.org/drawingml/2006/main">
              <a:ext uri="{FF2B5EF4-FFF2-40B4-BE49-F238E27FC236}">
                <a16:creationId xmlns:a16="http://schemas.microsoft.com/office/drawing/2014/main" id="{E37A2454-3F02-401D-8FE9-9B58E63DB4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552950" y="2819400"/>
            <a:ext cx="285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今どこを見ている？</a:t>
            </a:r>
          </a:p>
        </p:txBody>
      </p:sp>
      <p:sp>
        <p:nvSpPr>
          <p:cNvPr id="14" name="grid-card-2">
            <a:extLst xmlns:a="http://schemas.openxmlformats.org/drawingml/2006/main">
              <a:ext uri="{FF2B5EF4-FFF2-40B4-BE49-F238E27FC236}">
                <a16:creationId xmlns:a16="http://schemas.microsoft.com/office/drawing/2014/main" id="{C6ED604F-4672-4A2B-830A-7E52A60452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077200" y="1828800"/>
            <a:ext cx="3352800" cy="1619250"/>
          </a:xfrm>
          <a:prstGeom xmlns:a="http://schemas.openxmlformats.org/drawingml/2006/main" prst="roundRect">
            <a:avLst>
              <a:gd name="adj" fmla="val 1176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5" name="grid-no-2">
            <a:extLst xmlns:a="http://schemas.openxmlformats.org/drawingml/2006/main">
              <a:ext uri="{FF2B5EF4-FFF2-40B4-BE49-F238E27FC236}">
                <a16:creationId xmlns:a16="http://schemas.microsoft.com/office/drawing/2014/main" id="{BD97F9AF-E1E1-4C6D-AD7C-07D1BA3927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86750" y="2000250"/>
            <a:ext cx="6096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03</a:t>
            </a:r>
          </a:p>
        </p:txBody>
      </p:sp>
      <p:sp>
        <p:nvSpPr>
          <p:cNvPr id="16" name="grid-title-2">
            <a:extLst xmlns:a="http://schemas.openxmlformats.org/drawingml/2006/main">
              <a:ext uri="{FF2B5EF4-FFF2-40B4-BE49-F238E27FC236}">
                <a16:creationId xmlns:a16="http://schemas.microsoft.com/office/drawing/2014/main" id="{F4696B46-36A8-4670-AD5F-2F45491054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86750" y="234315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例を見た後</a:t>
            </a:r>
          </a:p>
        </p:txBody>
      </p:sp>
      <p:sp>
        <p:nvSpPr>
          <p:cNvPr id="17" name="grid-body-2">
            <a:extLst xmlns:a="http://schemas.openxmlformats.org/drawingml/2006/main">
              <a:ext uri="{FF2B5EF4-FFF2-40B4-BE49-F238E27FC236}">
                <a16:creationId xmlns:a16="http://schemas.microsoft.com/office/drawing/2014/main" id="{9BAFE5BD-C995-4B69-B247-0247FE2391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86750" y="2819400"/>
            <a:ext cx="285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自分ならどう使う？</a:t>
            </a:r>
          </a:p>
        </p:txBody>
      </p:sp>
      <p:sp>
        <p:nvSpPr>
          <p:cNvPr id="18" name="grid-card-3">
            <a:extLst xmlns:a="http://schemas.openxmlformats.org/drawingml/2006/main">
              <a:ext uri="{FF2B5EF4-FFF2-40B4-BE49-F238E27FC236}">
                <a16:creationId xmlns:a16="http://schemas.microsoft.com/office/drawing/2014/main" id="{3C0521B6-5A0D-466B-A782-0057DD471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3829050"/>
            <a:ext cx="3352800" cy="1619250"/>
          </a:xfrm>
          <a:prstGeom xmlns:a="http://schemas.openxmlformats.org/drawingml/2006/main" prst="roundRect">
            <a:avLst>
              <a:gd name="adj" fmla="val 1176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19" name="grid-no-3">
            <a:extLst xmlns:a="http://schemas.openxmlformats.org/drawingml/2006/main">
              <a:ext uri="{FF2B5EF4-FFF2-40B4-BE49-F238E27FC236}">
                <a16:creationId xmlns:a16="http://schemas.microsoft.com/office/drawing/2014/main" id="{48797B48-5FD8-44A4-ACA6-7838918F8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19150" y="4000500"/>
            <a:ext cx="6096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04</a:t>
            </a:r>
          </a:p>
        </p:txBody>
      </p:sp>
      <p:sp>
        <p:nvSpPr>
          <p:cNvPr id="20" name="grid-title-3">
            <a:extLst xmlns:a="http://schemas.openxmlformats.org/drawingml/2006/main">
              <a:ext uri="{FF2B5EF4-FFF2-40B4-BE49-F238E27FC236}">
                <a16:creationId xmlns:a16="http://schemas.microsoft.com/office/drawing/2014/main" id="{F3DEF838-1CB8-460A-B235-42FDCB0404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19150" y="434340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練習の前</a:t>
            </a:r>
          </a:p>
        </p:txBody>
      </p:sp>
      <p:sp>
        <p:nvSpPr>
          <p:cNvPr id="21" name="grid-body-3">
            <a:extLst xmlns:a="http://schemas.openxmlformats.org/drawingml/2006/main">
              <a:ext uri="{FF2B5EF4-FFF2-40B4-BE49-F238E27FC236}">
                <a16:creationId xmlns:a16="http://schemas.microsoft.com/office/drawing/2014/main" id="{02EAC1B2-2101-4561-A2D3-7E6F4B811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19150" y="4819650"/>
            <a:ext cx="285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何から手をつける？</a:t>
            </a:r>
          </a:p>
        </p:txBody>
      </p:sp>
      <p:sp>
        <p:nvSpPr>
          <p:cNvPr id="22" name="grid-card-4">
            <a:extLst xmlns:a="http://schemas.openxmlformats.org/drawingml/2006/main">
              <a:ext uri="{FF2B5EF4-FFF2-40B4-BE49-F238E27FC236}">
                <a16:creationId xmlns:a16="http://schemas.microsoft.com/office/drawing/2014/main" id="{7DC5D112-B8F6-4BE9-BD9E-6BE00097AF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343400" y="3829050"/>
            <a:ext cx="3352800" cy="1619250"/>
          </a:xfrm>
          <a:prstGeom xmlns:a="http://schemas.openxmlformats.org/drawingml/2006/main" prst="roundRect">
            <a:avLst>
              <a:gd name="adj" fmla="val 1176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23" name="grid-no-4">
            <a:extLst xmlns:a="http://schemas.openxmlformats.org/drawingml/2006/main">
              <a:ext uri="{FF2B5EF4-FFF2-40B4-BE49-F238E27FC236}">
                <a16:creationId xmlns:a16="http://schemas.microsoft.com/office/drawing/2014/main" id="{3384957D-0BCD-4F4F-A33D-930AA2303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552950" y="4000500"/>
            <a:ext cx="6096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05</a:t>
            </a:r>
          </a:p>
        </p:txBody>
      </p:sp>
      <p:sp>
        <p:nvSpPr>
          <p:cNvPr id="24" name="grid-title-4">
            <a:extLst xmlns:a="http://schemas.openxmlformats.org/drawingml/2006/main">
              <a:ext uri="{FF2B5EF4-FFF2-40B4-BE49-F238E27FC236}">
                <a16:creationId xmlns:a16="http://schemas.microsoft.com/office/drawing/2014/main" id="{49F96EF4-BB19-42BA-BDB3-E86FDB603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552950" y="434340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失敗した時</a:t>
            </a:r>
          </a:p>
        </p:txBody>
      </p:sp>
      <p:sp>
        <p:nvSpPr>
          <p:cNvPr id="25" name="grid-body-4">
            <a:extLst xmlns:a="http://schemas.openxmlformats.org/drawingml/2006/main">
              <a:ext uri="{FF2B5EF4-FFF2-40B4-BE49-F238E27FC236}">
                <a16:creationId xmlns:a16="http://schemas.microsoft.com/office/drawing/2014/main" id="{10794D72-84E7-495A-9E77-D971937271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552950" y="4819650"/>
            <a:ext cx="285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どこを直せばいい？</a:t>
            </a:r>
          </a:p>
        </p:txBody>
      </p:sp>
      <p:sp>
        <p:nvSpPr>
          <p:cNvPr id="26" name="grid-card-5">
            <a:extLst xmlns:a="http://schemas.openxmlformats.org/drawingml/2006/main">
              <a:ext uri="{FF2B5EF4-FFF2-40B4-BE49-F238E27FC236}">
                <a16:creationId xmlns:a16="http://schemas.microsoft.com/office/drawing/2014/main" id="{BE43A30C-ECAC-4877-A61E-561E235265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077200" y="3829050"/>
            <a:ext cx="3352800" cy="1619250"/>
          </a:xfrm>
          <a:prstGeom xmlns:a="http://schemas.openxmlformats.org/drawingml/2006/main" prst="roundRect">
            <a:avLst>
              <a:gd name="adj" fmla="val 1176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E7E9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sp>
        <p:nvSpPr>
          <p:cNvPr id="27" name="grid-no-5">
            <a:extLst xmlns:a="http://schemas.openxmlformats.org/drawingml/2006/main">
              <a:ext uri="{FF2B5EF4-FFF2-40B4-BE49-F238E27FC236}">
                <a16:creationId xmlns:a16="http://schemas.microsoft.com/office/drawing/2014/main" id="{03A64E64-5BE6-41DA-9A8C-346D4139CF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86750" y="4000500"/>
            <a:ext cx="6096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06</a:t>
            </a:r>
          </a:p>
        </p:txBody>
      </p:sp>
      <p:sp>
        <p:nvSpPr>
          <p:cNvPr id="28" name="grid-title-5">
            <a:extLst xmlns:a="http://schemas.openxmlformats.org/drawingml/2006/main">
              <a:ext uri="{FF2B5EF4-FFF2-40B4-BE49-F238E27FC236}">
                <a16:creationId xmlns:a16="http://schemas.microsoft.com/office/drawing/2014/main" id="{2CBCC628-D46A-4E2E-8562-5E6CED59B0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86750" y="434340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講座の後</a:t>
            </a:r>
          </a:p>
        </p:txBody>
      </p:sp>
      <p:sp>
        <p:nvSpPr>
          <p:cNvPr id="29" name="grid-body-5">
            <a:extLst xmlns:a="http://schemas.openxmlformats.org/drawingml/2006/main">
              <a:ext uri="{FF2B5EF4-FFF2-40B4-BE49-F238E27FC236}">
                <a16:creationId xmlns:a16="http://schemas.microsoft.com/office/drawing/2014/main" id="{DE2A103C-C27A-405B-9A97-54EC037BC0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8286750" y="4819650"/>
            <a:ext cx="285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500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次は何を続ける？</a:t>
            </a:r>
          </a:p>
        </p:txBody>
      </p:sp>
      <p:sp>
        <p:nvSpPr>
          <p:cNvPr id="30" name="footer-code">
            <a:extLst xmlns:a="http://schemas.openxmlformats.org/drawingml/2006/main">
              <a:ext uri="{FF2B5EF4-FFF2-40B4-BE49-F238E27FC236}">
                <a16:creationId xmlns:a16="http://schemas.microsoft.com/office/drawing/2014/main" id="{5933394F-2A25-42AC-972E-C12629523A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G07 / GRID</a:t>
            </a:r>
          </a:p>
        </p:txBody>
      </p:sp>
      <p:sp>
        <p:nvSpPr>
          <p:cNvPr id="31" name="footer-page">
            <a:extLst xmlns:a="http://schemas.openxmlformats.org/drawingml/2006/main">
              <a:ext uri="{FF2B5EF4-FFF2-40B4-BE49-F238E27FC236}">
                <a16:creationId xmlns:a16="http://schemas.microsoft.com/office/drawing/2014/main" id="{F1FC1876-EEF2-4B91-B854-696B6AF0C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9486797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kicker">
            <a:extLst xmlns:a="http://schemas.openxmlformats.org/drawingml/2006/main">
              <a:ext uri="{FF2B5EF4-FFF2-40B4-BE49-F238E27FC236}">
                <a16:creationId xmlns:a16="http://schemas.microsoft.com/office/drawing/2014/main" id="{F1B2F37A-CC2A-421E-8BF8-B5859CDD0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RISK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4B99D9A-A03E-4E88-9F71-ECF93C13ED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伝わらなくなる、4つの落とし穴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25B29D0D-3B67-4618-A077-C4827ECA1F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CAUTION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4A4885C5-F99F-48C7-AD29-A01BAE3637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9157D48A-B036-4353-8FF7-646441A303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warning-big">
            <a:extLst xmlns:a="http://schemas.openxmlformats.org/drawingml/2006/main">
              <a:ext uri="{FF2B5EF4-FFF2-40B4-BE49-F238E27FC236}">
                <a16:creationId xmlns:a16="http://schemas.microsoft.com/office/drawing/2014/main" id="{28ADCC63-CF5A-4506-A049-B4D8F5C44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66750" y="2000250"/>
            <a:ext cx="2095500" cy="1809750"/>
          </a:xfrm>
          <a:prstGeom xmlns:a="http://schemas.openxmlformats.org/drawingml/2006/main" prst="roundRect">
            <a:avLst>
              <a:gd name="adj" fmla="val 17895"/>
            </a:avLst>
          </a:prstGeom>
          <a:solidFill xmlns:a="http://schemas.openxmlformats.org/drawingml/2006/main">
            <a:srgbClr val="FCEAE7"/>
          </a:solidFill>
          <a:ln xmlns:a="http://schemas.openxmlformats.org/drawingml/2006/main" w="9525">
            <a:solidFill>
              <a:srgbClr val="FCEAE7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89991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0" b="1">
                <a:solidFill>
                  <a:srgbClr val="E96E5F"/>
                </a:solidFill>
                <a:latin typeface="Yu Gothic"/>
                <a:ea typeface="Yu Gothic"/>
                <a:cs typeface="Yu Gothic"/>
              </a:defRPr>
            </a:pPr>
            <a:r>
              <a:rPr sz="11250" b="1">
                <a:solidFill>
                  <a:srgbClr val="E96E5F"/>
                </a:solidFill>
                <a:latin typeface="Yu Gothic"/>
                <a:ea typeface="Yu Gothic"/>
                <a:cs typeface="Yu Gothic"/>
              </a:rPr>
              <a:t>4</a:t>
            </a:r>
          </a:p>
        </p:txBody>
      </p:sp>
      <p:sp>
        <p:nvSpPr>
          <p:cNvPr id="7" name="warning-caption">
            <a:extLst xmlns:a="http://schemas.openxmlformats.org/drawingml/2006/main">
              <a:ext uri="{FF2B5EF4-FFF2-40B4-BE49-F238E27FC236}">
                <a16:creationId xmlns:a16="http://schemas.microsoft.com/office/drawing/2014/main" id="{42118486-0EE6-45EB-8B2D-EB2A21827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71550" y="4000500"/>
            <a:ext cx="14859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よくある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つまずき</a:t>
            </a:r>
          </a:p>
        </p:txBody>
      </p:sp>
      <p:sp>
        <p:nvSpPr>
          <p:cNvPr id="8" name="warning-x-0">
            <a:extLst xmlns:a="http://schemas.openxmlformats.org/drawingml/2006/main">
              <a:ext uri="{FF2B5EF4-FFF2-40B4-BE49-F238E27FC236}">
                <a16:creationId xmlns:a16="http://schemas.microsoft.com/office/drawing/2014/main" id="{E6F09B5A-D19C-45DA-BDC0-8B9C0A638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429000" y="184785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CEAE7"/>
          </a:solidFill>
          <a:ln xmlns:a="http://schemas.openxmlformats.org/drawingml/2006/main" w="9525">
            <a:solidFill>
              <a:srgbClr val="FCEAE7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89791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E96E5F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E96E5F"/>
                </a:solidFill>
                <a:latin typeface="Yu Gothic"/>
                <a:ea typeface="Yu Gothic"/>
                <a:cs typeface="Yu Gothic"/>
              </a:rPr>
              <a:t>×</a:t>
            </a:r>
          </a:p>
        </p:txBody>
      </p:sp>
      <p:sp>
        <p:nvSpPr>
          <p:cNvPr id="9" name="warning-item-0">
            <a:extLst xmlns:a="http://schemas.openxmlformats.org/drawingml/2006/main">
              <a:ext uri="{FF2B5EF4-FFF2-40B4-BE49-F238E27FC236}">
                <a16:creationId xmlns:a16="http://schemas.microsoft.com/office/drawing/2014/main" id="{F20F291B-A405-459D-A9FC-3CF88A4DD0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095750" y="1809750"/>
            <a:ext cx="6858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タイトルが『テーマ名』だけ</a:t>
            </a:r>
          </a:p>
        </p:txBody>
      </p:sp>
      <p:sp>
        <p:nvSpPr>
          <p:cNvPr id="10" name="warning-sep-0">
            <a:extLst xmlns:a="http://schemas.openxmlformats.org/drawingml/2006/main">
              <a:ext uri="{FF2B5EF4-FFF2-40B4-BE49-F238E27FC236}">
                <a16:creationId xmlns:a16="http://schemas.microsoft.com/office/drawing/2014/main" id="{F0D23616-3FBF-4F28-BD44-D06643C049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2438400"/>
            <a:ext cx="6858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1" name="warning-x-1">
            <a:extLst xmlns:a="http://schemas.openxmlformats.org/drawingml/2006/main">
              <a:ext uri="{FF2B5EF4-FFF2-40B4-BE49-F238E27FC236}">
                <a16:creationId xmlns:a16="http://schemas.microsoft.com/office/drawing/2014/main" id="{1D1F0364-3D49-4B47-9714-45748E443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429000" y="266700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CEAE7"/>
          </a:solidFill>
          <a:ln xmlns:a="http://schemas.openxmlformats.org/drawingml/2006/main" w="9525">
            <a:solidFill>
              <a:srgbClr val="FCEAE7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89791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E96E5F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E96E5F"/>
                </a:solidFill>
                <a:latin typeface="Yu Gothic"/>
                <a:ea typeface="Yu Gothic"/>
                <a:cs typeface="Yu Gothic"/>
              </a:rPr>
              <a:t>×</a:t>
            </a:r>
          </a:p>
        </p:txBody>
      </p:sp>
      <p:sp>
        <p:nvSpPr>
          <p:cNvPr id="12" name="warning-item-1">
            <a:extLst xmlns:a="http://schemas.openxmlformats.org/drawingml/2006/main">
              <a:ext uri="{FF2B5EF4-FFF2-40B4-BE49-F238E27FC236}">
                <a16:creationId xmlns:a16="http://schemas.microsoft.com/office/drawing/2014/main" id="{268D769C-ECEA-4E92-A146-6D47761BFC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095750" y="2628900"/>
            <a:ext cx="6858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1枚に結論が2つ以上ある</a:t>
            </a:r>
          </a:p>
        </p:txBody>
      </p:sp>
      <p:sp>
        <p:nvSpPr>
          <p:cNvPr id="13" name="warning-sep-1">
            <a:extLst xmlns:a="http://schemas.openxmlformats.org/drawingml/2006/main">
              <a:ext uri="{FF2B5EF4-FFF2-40B4-BE49-F238E27FC236}">
                <a16:creationId xmlns:a16="http://schemas.microsoft.com/office/drawing/2014/main" id="{8D0B0745-9865-4EB4-B82D-68304B0FD1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257550"/>
            <a:ext cx="6858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4" name="warning-x-2">
            <a:extLst xmlns:a="http://schemas.openxmlformats.org/drawingml/2006/main">
              <a:ext uri="{FF2B5EF4-FFF2-40B4-BE49-F238E27FC236}">
                <a16:creationId xmlns:a16="http://schemas.microsoft.com/office/drawing/2014/main" id="{DFAD686B-68D8-462F-B536-ACC92A0CD0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429000" y="348615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CEAE7"/>
          </a:solidFill>
          <a:ln xmlns:a="http://schemas.openxmlformats.org/drawingml/2006/main" w="9525">
            <a:solidFill>
              <a:srgbClr val="FCEAE7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89791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E96E5F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E96E5F"/>
                </a:solidFill>
                <a:latin typeface="Yu Gothic"/>
                <a:ea typeface="Yu Gothic"/>
                <a:cs typeface="Yu Gothic"/>
              </a:rPr>
              <a:t>×</a:t>
            </a:r>
          </a:p>
        </p:txBody>
      </p:sp>
      <p:sp>
        <p:nvSpPr>
          <p:cNvPr id="15" name="warning-item-2">
            <a:extLst xmlns:a="http://schemas.openxmlformats.org/drawingml/2006/main">
              <a:ext uri="{FF2B5EF4-FFF2-40B4-BE49-F238E27FC236}">
                <a16:creationId xmlns:a16="http://schemas.microsoft.com/office/drawing/2014/main" id="{54FD588F-EB6A-4E0A-BC0B-5B1C1CA74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095750" y="3448050"/>
            <a:ext cx="6858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図と文章の役割が重なっている</a:t>
            </a:r>
          </a:p>
        </p:txBody>
      </p:sp>
      <p:sp>
        <p:nvSpPr>
          <p:cNvPr id="16" name="warning-sep-2">
            <a:extLst xmlns:a="http://schemas.openxmlformats.org/drawingml/2006/main">
              <a:ext uri="{FF2B5EF4-FFF2-40B4-BE49-F238E27FC236}">
                <a16:creationId xmlns:a16="http://schemas.microsoft.com/office/drawing/2014/main" id="{40A00F1C-5D69-4F3B-A47E-D980992D47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076700"/>
            <a:ext cx="6858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17" name="warning-x-3">
            <a:extLst xmlns:a="http://schemas.openxmlformats.org/drawingml/2006/main">
              <a:ext uri="{FF2B5EF4-FFF2-40B4-BE49-F238E27FC236}">
                <a16:creationId xmlns:a16="http://schemas.microsoft.com/office/drawing/2014/main" id="{12A24FE4-2599-448E-BDBF-9118A1D48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429000" y="4305300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CEAE7"/>
          </a:solidFill>
          <a:ln xmlns:a="http://schemas.openxmlformats.org/drawingml/2006/main" w="9525">
            <a:solidFill>
              <a:srgbClr val="FCEAE7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89791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250" b="1">
                <a:solidFill>
                  <a:srgbClr val="E96E5F"/>
                </a:solidFill>
                <a:latin typeface="Yu Gothic"/>
                <a:ea typeface="Yu Gothic"/>
                <a:cs typeface="Yu Gothic"/>
              </a:defRPr>
            </a:pPr>
            <a:r>
              <a:rPr sz="2250" b="1">
                <a:solidFill>
                  <a:srgbClr val="E96E5F"/>
                </a:solidFill>
                <a:latin typeface="Yu Gothic"/>
                <a:ea typeface="Yu Gothic"/>
                <a:cs typeface="Yu Gothic"/>
              </a:rPr>
              <a:t>×</a:t>
            </a:r>
          </a:p>
        </p:txBody>
      </p:sp>
      <p:sp>
        <p:nvSpPr>
          <p:cNvPr id="18" name="warning-item-3">
            <a:extLst xmlns:a="http://schemas.openxmlformats.org/drawingml/2006/main">
              <a:ext uri="{FF2B5EF4-FFF2-40B4-BE49-F238E27FC236}">
                <a16:creationId xmlns:a16="http://schemas.microsoft.com/office/drawing/2014/main" id="{2325903D-2DB1-4C1D-9051-AD9C5A9667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4095750" y="4267200"/>
            <a:ext cx="6858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87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最後の行動が書かれていない</a:t>
            </a:r>
          </a:p>
        </p:txBody>
      </p:sp>
      <p:sp>
        <p:nvSpPr>
          <p:cNvPr id="19" name="warning-sep-3">
            <a:extLst xmlns:a="http://schemas.openxmlformats.org/drawingml/2006/main">
              <a:ext uri="{FF2B5EF4-FFF2-40B4-BE49-F238E27FC236}">
                <a16:creationId xmlns:a16="http://schemas.microsoft.com/office/drawing/2014/main" id="{AD130B50-BE9F-46C4-BBB9-A158F20209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895850"/>
            <a:ext cx="6858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E7E9"/>
            </a:solidFill>
            <a:prstDash val="solid"/>
          </a:ln>
        </p:spPr>
      </p:sp>
      <p:sp>
        <p:nvSpPr>
          <p:cNvPr id="20" name="warning-conclusion">
            <a:extLst xmlns:a="http://schemas.openxmlformats.org/drawingml/2006/main">
              <a:ext uri="{FF2B5EF4-FFF2-40B4-BE49-F238E27FC236}">
                <a16:creationId xmlns:a16="http://schemas.microsoft.com/office/drawing/2014/main" id="{AA77D884-FB0B-4D1D-AB23-289F9A31A2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3429000" y="5257800"/>
            <a:ext cx="7524750" cy="552450"/>
          </a:xfrm>
          <a:prstGeom xmlns:a="http://schemas.openxmlformats.org/drawingml/2006/main" prst="roundRect">
            <a:avLst>
              <a:gd name="adj" fmla="val 24138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76200" tIns="57150" rIns="76200" bIns="571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80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80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迷ったら、結論をひとつに戻す</a:t>
            </a:r>
          </a:p>
        </p:txBody>
      </p:sp>
      <p:sp>
        <p:nvSpPr>
          <p:cNvPr id="21" name="footer-code">
            <a:extLst xmlns:a="http://schemas.openxmlformats.org/drawingml/2006/main">
              <a:ext uri="{FF2B5EF4-FFF2-40B4-BE49-F238E27FC236}">
                <a16:creationId xmlns:a16="http://schemas.microsoft.com/office/drawing/2014/main" id="{9EC6423C-4BFF-4246-821C-B88F26C55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G08 / WARNING</a:t>
            </a:r>
          </a:p>
        </p:txBody>
      </p:sp>
      <p:sp>
        <p:nvSpPr>
          <p:cNvPr id="2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1AA08B58-20FB-464A-88D2-ABD02EA0EE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75893913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8FBF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kicker">
            <a:extLst xmlns:a="http://schemas.openxmlformats.org/drawingml/2006/main">
              <a:ext uri="{FF2B5EF4-FFF2-40B4-BE49-F238E27FC236}">
                <a16:creationId xmlns:a16="http://schemas.microsoft.com/office/drawing/2014/main" id="{EED1FFC7-BDF7-43AE-9D22-E876DD4F7D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400050"/>
            <a:ext cx="3238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11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VERSUS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7D8E654-F59A-40F8-819E-F4A738AAC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723900"/>
            <a:ext cx="9334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buNone/>
              <a:def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3600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説明中心と、体験中心の違い</a:t>
            </a:r>
          </a:p>
        </p:txBody>
      </p:sp>
      <p:sp>
        <p:nvSpPr>
          <p:cNvPr id="3" name="layout-label">
            <a:extLst xmlns:a="http://schemas.openxmlformats.org/drawingml/2006/main">
              <a:ext uri="{FF2B5EF4-FFF2-40B4-BE49-F238E27FC236}">
                <a16:creationId xmlns:a16="http://schemas.microsoft.com/office/drawing/2014/main" id="{1AD7D17E-1BAF-4AE1-BB4A-3B7576CF5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0287000" y="419100"/>
            <a:ext cx="1314450" cy="30480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95250" tIns="28575" rIns="95250" bIns="28575" anchor="ctr">
            <a:normAutofit fontScale="9426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10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COMPARE</a:t>
            </a:r>
          </a:p>
        </p:txBody>
      </p:sp>
      <p:sp>
        <p:nvSpPr>
          <p:cNvPr id="4" name="title-rule">
            <a:extLst xmlns:a="http://schemas.openxmlformats.org/drawingml/2006/main">
              <a:ext uri="{FF2B5EF4-FFF2-40B4-BE49-F238E27FC236}">
                <a16:creationId xmlns:a16="http://schemas.microsoft.com/office/drawing/2014/main" id="{23D2BEB3-0E75-4C5E-8F20-42E18BA249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0972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E7E9"/>
            </a:solidFill>
            <a:prstDash val="solid"/>
          </a:ln>
        </p:spPr>
      </p:sp>
      <p:sp>
        <p:nvSpPr>
          <p:cNvPr id="5" name="title-accent">
            <a:extLst xmlns:a="http://schemas.openxmlformats.org/drawingml/2006/main">
              <a:ext uri="{FF2B5EF4-FFF2-40B4-BE49-F238E27FC236}">
                <a16:creationId xmlns:a16="http://schemas.microsoft.com/office/drawing/2014/main" id="{7FCB7090-924F-4832-8946-C4A4F97A97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38275"/>
            <a:ext cx="11239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0AA4B5"/>
            </a:solidFill>
            <a:prstDash val="solid"/>
          </a:ln>
        </p:spPr>
      </p:sp>
      <p:sp>
        <p:nvSpPr>
          <p:cNvPr id="6" name="vs-left-bg">
            <a:extLst xmlns:a="http://schemas.openxmlformats.org/drawingml/2006/main">
              <a:ext uri="{FF2B5EF4-FFF2-40B4-BE49-F238E27FC236}">
                <a16:creationId xmlns:a16="http://schemas.microsoft.com/office/drawing/2014/main" id="{7EFEA244-32A8-40E5-9EF8-47BA2B7FEA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1790700"/>
            <a:ext cx="5048250" cy="3848100"/>
          </a:xfrm>
          <a:prstGeom xmlns:a="http://schemas.openxmlformats.org/drawingml/2006/main" prst="roundRect">
            <a:avLst>
              <a:gd name="adj" fmla="val 6436"/>
            </a:avLst>
          </a:prstGeom>
          <a:solidFill xmlns:a="http://schemas.openxmlformats.org/drawingml/2006/main">
            <a:srgbClr val="EEF2F4"/>
          </a:solidFill>
          <a:ln xmlns:a="http://schemas.openxmlformats.org/drawingml/2006/main" w="9525">
            <a:solidFill>
              <a:srgbClr val="EEF2F4"/>
            </a:solidFill>
            <a:prstDash val="solid"/>
          </a:ln>
        </p:spPr>
      </p:sp>
      <p:sp>
        <p:nvSpPr>
          <p:cNvPr id="7" name="vs-right-bg">
            <a:extLst xmlns:a="http://schemas.openxmlformats.org/drawingml/2006/main">
              <a:ext uri="{FF2B5EF4-FFF2-40B4-BE49-F238E27FC236}">
                <a16:creationId xmlns:a16="http://schemas.microsoft.com/office/drawing/2014/main" id="{B1AF86EA-9B34-4D16-8D5C-996B12E12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534150" y="1790700"/>
            <a:ext cx="5048250" cy="3848100"/>
          </a:xfrm>
          <a:prstGeom xmlns:a="http://schemas.openxmlformats.org/drawingml/2006/main" prst="roundRect">
            <a:avLst>
              <a:gd name="adj" fmla="val 6436"/>
            </a:avLst>
          </a:prstGeom>
          <a:solidFill xmlns:a="http://schemas.openxmlformats.org/drawingml/2006/main">
            <a:srgbClr val="EFFAFA"/>
          </a:solidFill>
          <a:ln xmlns:a="http://schemas.openxmlformats.org/drawingml/2006/main" w="9525">
            <a:solidFill>
              <a:srgbClr val="EFFAFA"/>
            </a:solidFill>
            <a:prstDash val="solid"/>
          </a:ln>
        </p:spPr>
      </p:sp>
      <p:sp>
        <p:nvSpPr>
          <p:cNvPr id="8" name="vs-left-label">
            <a:extLst xmlns:a="http://schemas.openxmlformats.org/drawingml/2006/main">
              <a:ext uri="{FF2B5EF4-FFF2-40B4-BE49-F238E27FC236}">
                <a16:creationId xmlns:a16="http://schemas.microsoft.com/office/drawing/2014/main" id="{F5AC9315-4321-48CD-B708-8A45EB3434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971550" y="2038350"/>
            <a:ext cx="4286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325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2325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説明中心</a:t>
            </a:r>
          </a:p>
        </p:txBody>
      </p:sp>
      <p:sp>
        <p:nvSpPr>
          <p:cNvPr id="9" name="vs-right-label">
            <a:extLst xmlns:a="http://schemas.openxmlformats.org/drawingml/2006/main">
              <a:ext uri="{FF2B5EF4-FFF2-40B4-BE49-F238E27FC236}">
                <a16:creationId xmlns:a16="http://schemas.microsoft.com/office/drawing/2014/main" id="{DA4D794F-12DF-47ED-A4CF-46D47EAD16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896100" y="2038350"/>
            <a:ext cx="4286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325" b="1">
                <a:solidFill>
                  <a:srgbClr val="0AA4B5"/>
                </a:solidFill>
                <a:latin typeface="Yu Gothic"/>
                <a:ea typeface="Yu Gothic"/>
                <a:cs typeface="Yu Gothic"/>
              </a:defRPr>
            </a:pPr>
            <a:r>
              <a:rPr sz="2325" b="1">
                <a:solidFill>
                  <a:srgbClr val="0AA4B5"/>
                </a:solidFill>
                <a:latin typeface="Yu Gothic"/>
                <a:ea typeface="Yu Gothic"/>
                <a:cs typeface="Yu Gothic"/>
              </a:rPr>
              <a:t>体験中心</a:t>
            </a:r>
          </a:p>
        </p:txBody>
      </p:sp>
      <p:sp>
        <p:nvSpPr>
          <p:cNvPr id="10" name="vs-middle">
            <a:extLst xmlns:a="http://schemas.openxmlformats.org/drawingml/2006/main">
              <a:ext uri="{FF2B5EF4-FFF2-40B4-BE49-F238E27FC236}">
                <a16:creationId xmlns:a16="http://schemas.microsoft.com/office/drawing/2014/main" id="{D67DA27E-0117-4FCA-9AE0-6AC26EDE6D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5657850" y="3257550"/>
            <a:ext cx="876300" cy="6286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71A2F"/>
          </a:solidFill>
          <a:ln xmlns:a="http://schemas.openxmlformats.org/drawingml/2006/main" w="9525">
            <a:solidFill>
              <a:srgbClr val="071A2F"/>
            </a:solidFill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550" b="1">
                <a:solidFill>
                  <a:srgbClr val="FFFFFF"/>
                </a:solidFill>
                <a:latin typeface="Yu Gothic"/>
                <a:ea typeface="Yu Gothic"/>
                <a:cs typeface="Yu Gothic"/>
              </a:defRPr>
            </a:pPr>
            <a:r>
              <a:rPr sz="2550" b="1">
                <a:solidFill>
                  <a:srgbClr val="FFFFFF"/>
                </a:solidFill>
                <a:latin typeface="Yu Gothic"/>
                <a:ea typeface="Yu Gothic"/>
                <a:cs typeface="Yu Gothic"/>
              </a:rPr>
              <a:t>VS</a:t>
            </a:r>
          </a:p>
        </p:txBody>
      </p:sp>
      <p:sp>
        <p:nvSpPr>
          <p:cNvPr id="11" name="vs-l-0">
            <a:extLst xmlns:a="http://schemas.openxmlformats.org/drawingml/2006/main">
              <a:ext uri="{FF2B5EF4-FFF2-40B4-BE49-F238E27FC236}">
                <a16:creationId xmlns:a16="http://schemas.microsoft.com/office/drawing/2014/main" id="{8740B518-71CF-4ABE-AA22-F61C725EC4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4900" y="2876550"/>
            <a:ext cx="3714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72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—  情報を受け取る</a:t>
            </a:r>
          </a:p>
        </p:txBody>
      </p:sp>
      <p:sp>
        <p:nvSpPr>
          <p:cNvPr id="12" name="vs-l-1">
            <a:extLst xmlns:a="http://schemas.openxmlformats.org/drawingml/2006/main">
              <a:ext uri="{FF2B5EF4-FFF2-40B4-BE49-F238E27FC236}">
                <a16:creationId xmlns:a16="http://schemas.microsoft.com/office/drawing/2014/main" id="{9424CC02-6D69-4944-9723-3E76CB91A0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4900" y="3543300"/>
            <a:ext cx="3714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1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—  理解で止まりやすい</a:t>
            </a:r>
          </a:p>
        </p:txBody>
      </p:sp>
      <p:sp>
        <p:nvSpPr>
          <p:cNvPr id="13" name="vs-l-2">
            <a:extLst xmlns:a="http://schemas.openxmlformats.org/drawingml/2006/main">
              <a:ext uri="{FF2B5EF4-FFF2-40B4-BE49-F238E27FC236}">
                <a16:creationId xmlns:a16="http://schemas.microsoft.com/office/drawing/2014/main" id="{81C1F85E-052D-42D9-8282-9BD22514B8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4900" y="4210050"/>
            <a:ext cx="3714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0">
                <a:solidFill>
                  <a:srgbClr val="33465C"/>
                </a:solidFill>
                <a:latin typeface="Yu Gothic"/>
                <a:ea typeface="Yu Gothic"/>
                <a:cs typeface="Yu Gothic"/>
              </a:defRPr>
            </a:pPr>
            <a:r>
              <a:rPr sz="1725" b="0">
                <a:solidFill>
                  <a:srgbClr val="33465C"/>
                </a:solidFill>
                <a:latin typeface="Yu Gothic"/>
                <a:ea typeface="Yu Gothic"/>
                <a:cs typeface="Yu Gothic"/>
              </a:rPr>
              <a:t>—  講師が主役</a:t>
            </a:r>
          </a:p>
        </p:txBody>
      </p:sp>
      <p:sp>
        <p:nvSpPr>
          <p:cNvPr id="14" name="vs-r-0">
            <a:extLst xmlns:a="http://schemas.openxmlformats.org/drawingml/2006/main">
              <a:ext uri="{FF2B5EF4-FFF2-40B4-BE49-F238E27FC236}">
                <a16:creationId xmlns:a16="http://schemas.microsoft.com/office/drawing/2014/main" id="{ACF39560-BDC9-4128-A733-97FB3FAEC4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124700" y="2876550"/>
            <a:ext cx="3714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0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725" b="0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—  その場で試す</a:t>
            </a:r>
          </a:p>
        </p:txBody>
      </p:sp>
      <p:sp>
        <p:nvSpPr>
          <p:cNvPr id="15" name="vs-r-1">
            <a:extLst xmlns:a="http://schemas.openxmlformats.org/drawingml/2006/main">
              <a:ext uri="{FF2B5EF4-FFF2-40B4-BE49-F238E27FC236}">
                <a16:creationId xmlns:a16="http://schemas.microsoft.com/office/drawing/2014/main" id="{B388AAFA-1CD2-4F70-A647-923308E1A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124700" y="3543300"/>
            <a:ext cx="3714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725" b="1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—  行動まで進みやすい</a:t>
            </a:r>
          </a:p>
        </p:txBody>
      </p:sp>
      <p:sp>
        <p:nvSpPr>
          <p:cNvPr id="16" name="vs-r-2">
            <a:extLst xmlns:a="http://schemas.openxmlformats.org/drawingml/2006/main">
              <a:ext uri="{FF2B5EF4-FFF2-40B4-BE49-F238E27FC236}">
                <a16:creationId xmlns:a16="http://schemas.microsoft.com/office/drawing/2014/main" id="{6013224C-006C-4CD6-8117-04B0434182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7124700" y="4210050"/>
            <a:ext cx="3714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725" b="0">
                <a:solidFill>
                  <a:srgbClr val="071A2F"/>
                </a:solidFill>
                <a:latin typeface="Yu Gothic"/>
                <a:ea typeface="Yu Gothic"/>
                <a:cs typeface="Yu Gothic"/>
              </a:defRPr>
            </a:pPr>
            <a:r>
              <a:rPr sz="1725" b="0">
                <a:solidFill>
                  <a:srgbClr val="071A2F"/>
                </a:solidFill>
                <a:latin typeface="Yu Gothic"/>
                <a:ea typeface="Yu Gothic"/>
                <a:cs typeface="Yu Gothic"/>
              </a:rPr>
              <a:t>—  受講者が主役</a:t>
            </a:r>
          </a:p>
        </p:txBody>
      </p:sp>
      <p:sp>
        <p:nvSpPr>
          <p:cNvPr id="17" name="footer-code">
            <a:extLst xmlns:a="http://schemas.openxmlformats.org/drawingml/2006/main">
              <a:ext uri="{FF2B5EF4-FFF2-40B4-BE49-F238E27FC236}">
                <a16:creationId xmlns:a16="http://schemas.microsoft.com/office/drawing/2014/main" id="{83BB3C24-1F4C-446D-8826-207B62523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609600" y="64579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G09 / VS</a:t>
            </a:r>
          </a:p>
        </p:txBody>
      </p:sp>
      <p:sp>
        <p:nvSpPr>
          <p:cNvPr id="18" name="footer-page">
            <a:extLst xmlns:a="http://schemas.openxmlformats.org/drawingml/2006/main">
              <a:ext uri="{FF2B5EF4-FFF2-40B4-BE49-F238E27FC236}">
                <a16:creationId xmlns:a16="http://schemas.microsoft.com/office/drawing/2014/main" id="{06049322-7BD8-48D4-9100-ACFCBA357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>
            <a:off x="11068050" y="6457950"/>
            <a:ext cx="5143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5000"/>
              </a:lnSpc>
              <a:buNone/>
              <a:def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defRPr>
            </a:pPr>
            <a:r>
              <a:rPr sz="900" b="1">
                <a:solidFill>
                  <a:srgbClr val="6D7D8D"/>
                </a:solidFill>
                <a:latin typeface="Yu Gothic"/>
                <a:ea typeface="Yu Gothic"/>
                <a:cs typeface="Yu Gothic"/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34719333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2026-09-02T07:36:27.8670000Z</dcterms:created>
  <dcterms:modified xsi:type="dcterms:W3CDTF">2026-09-02T07:36:27.8670000Z</dcterms:modified>
</coreProperties>
</file>