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76174a055f194e44" /><Relationship Type="http://schemas.openxmlformats.org/officeDocument/2006/relationships/extended-properties" Target="/docProps/app.xml" Id="R808277bddaaa428b" /><Relationship Type="http://schemas.openxmlformats.org/officeDocument/2006/relationships/officeDocument" Target="/ppt/presentation.xml" Id="R0007a137bea84d35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774f4242efce4ccf"/>
  </p:sldMasterIdLst>
  <p:notesMasterIdLst>
    <p:notesMasterId xmlns:r="http://schemas.openxmlformats.org/officeDocument/2006/relationships" r:id="Raa260668a8db479f"/>
  </p:notesMasterIdLst>
  <p:sldIdLst>
    <p:sldId xmlns:r="http://schemas.openxmlformats.org/officeDocument/2006/relationships" id="256" r:id="R549b11d5a36c48c1"/>
    <p:sldId xmlns:r="http://schemas.openxmlformats.org/officeDocument/2006/relationships" id="257" r:id="R78b54d4d7f9548b0"/>
    <p:sldId xmlns:r="http://schemas.openxmlformats.org/officeDocument/2006/relationships" id="258" r:id="R413183992e124f03"/>
    <p:sldId xmlns:r="http://schemas.openxmlformats.org/officeDocument/2006/relationships" id="259" r:id="Re060ea7e18734cdb"/>
    <p:sldId xmlns:r="http://schemas.openxmlformats.org/officeDocument/2006/relationships" id="260" r:id="R614a0b71bde14756"/>
    <p:sldId xmlns:r="http://schemas.openxmlformats.org/officeDocument/2006/relationships" id="261" r:id="R09991f9cb55f4837"/>
    <p:sldId xmlns:r="http://schemas.openxmlformats.org/officeDocument/2006/relationships" id="262" r:id="Rd0e8aa54e6734725"/>
    <p:sldId xmlns:r="http://schemas.openxmlformats.org/officeDocument/2006/relationships" id="263" r:id="R87403c53baf1442b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acf44bfecc0349f4" /><Relationship Type="http://schemas.openxmlformats.org/officeDocument/2006/relationships/slideMaster" Target="/ppt/slideMasters/slideMaster1.xml" Id="R774f4242efce4ccf" /><Relationship Type="http://schemas.openxmlformats.org/officeDocument/2006/relationships/notesMaster" Target="/ppt/notesMasters/notesMaster1.xml" Id="Raa260668a8db479f" /><Relationship Type="http://schemas.openxmlformats.org/officeDocument/2006/relationships/presProps" Target="/ppt/presProps.xml" Id="R600cf694499b4598" /><Relationship Type="http://schemas.openxmlformats.org/officeDocument/2006/relationships/tableStyles" Target="/ppt/tableStyles.xml" Id="R10b7f7a155f64075" /><Relationship Type="http://schemas.openxmlformats.org/officeDocument/2006/relationships/slide" Target="/ppt/slides/slide1.xml" Id="R549b11d5a36c48c1" /><Relationship Type="http://schemas.openxmlformats.org/officeDocument/2006/relationships/slide" Target="/ppt/slides/slide2.xml" Id="R78b54d4d7f9548b0" /><Relationship Type="http://schemas.openxmlformats.org/officeDocument/2006/relationships/slide" Target="/ppt/slides/slide3.xml" Id="R413183992e124f03" /><Relationship Type="http://schemas.openxmlformats.org/officeDocument/2006/relationships/slide" Target="/ppt/slides/slide4.xml" Id="Re060ea7e18734cdb" /><Relationship Type="http://schemas.openxmlformats.org/officeDocument/2006/relationships/slide" Target="/ppt/slides/slide5.xml" Id="R614a0b71bde14756" /><Relationship Type="http://schemas.openxmlformats.org/officeDocument/2006/relationships/slide" Target="/ppt/slides/slide6.xml" Id="R09991f9cb55f4837" /><Relationship Type="http://schemas.openxmlformats.org/officeDocument/2006/relationships/slide" Target="/ppt/slides/slide7.xml" Id="Rd0e8aa54e6734725" /><Relationship Type="http://schemas.openxmlformats.org/officeDocument/2006/relationships/slide" Target="/ppt/slides/slide8.xml" Id="R87403c53baf1442b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bea3cca410f74d53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e743c0863d644c14" /><Relationship Type="http://schemas.openxmlformats.org/officeDocument/2006/relationships/notesMaster" Target="/ppt/notesMasters/notesMaster1.xml" Id="R8f0c9c3487404162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f7eeccf3d876487f" /><Relationship Type="http://schemas.openxmlformats.org/officeDocument/2006/relationships/notesMaster" Target="/ppt/notesMasters/notesMaster1.xml" Id="R373f6aaa04b64788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e6aabaa629974abd" /><Relationship Type="http://schemas.openxmlformats.org/officeDocument/2006/relationships/notesMaster" Target="/ppt/notesMasters/notesMaster1.xml" Id="R0ad4b344f2b94c60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66006de42fd14f93" /><Relationship Type="http://schemas.openxmlformats.org/officeDocument/2006/relationships/notesMaster" Target="/ppt/notesMasters/notesMaster1.xml" Id="Rdf5e6fb851b945b4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66d1cdfe4fcb4d37" /><Relationship Type="http://schemas.openxmlformats.org/officeDocument/2006/relationships/notesMaster" Target="/ppt/notesMasters/notesMaster1.xml" Id="R2bda0c9457ff4d3d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fecf6f9c332945b4" /><Relationship Type="http://schemas.openxmlformats.org/officeDocument/2006/relationships/notesMaster" Target="/ppt/notesMasters/notesMaster1.xml" Id="R9ee3bfddacb04075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f8f1298b2f214d4e" /><Relationship Type="http://schemas.openxmlformats.org/officeDocument/2006/relationships/notesMaster" Target="/ppt/notesMasters/notesMaster1.xml" Id="R62f486b7d90c4269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13c61bb7f931476b" /><Relationship Type="http://schemas.openxmlformats.org/officeDocument/2006/relationships/notesMaster" Target="/ppt/notesMasters/notesMaster1.xml" Id="Ra599808e5d4744c8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f73fc01481843ab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96f064c0973744f6" /><Relationship Type="http://schemas.openxmlformats.org/officeDocument/2006/relationships/slideLayout" Target="/ppt/slideLayouts/slideLayout1.xml" Id="R2665d98af87043b3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2665d98af87043b3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420011ee4d343fe" /><Relationship Type="http://schemas.openxmlformats.org/officeDocument/2006/relationships/notesSlide" Target="/ppt/notesSlides/notesSlide1.xml" Id="R4e97041f4cac400e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ad48fc3afa74b45" /><Relationship Type="http://schemas.openxmlformats.org/officeDocument/2006/relationships/notesSlide" Target="/ppt/notesSlides/notesSlide2.xml" Id="R823f698554ca4f0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ebd8c19418f482d" /><Relationship Type="http://schemas.openxmlformats.org/officeDocument/2006/relationships/notesSlide" Target="/ppt/notesSlides/notesSlide3.xml" Id="R303f51878e3f4b84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d153f80ed66440a" /><Relationship Type="http://schemas.openxmlformats.org/officeDocument/2006/relationships/notesSlide" Target="/ppt/notesSlides/notesSlide4.xml" Id="R6aa44906b247483d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2980ffab3d84183" /><Relationship Type="http://schemas.openxmlformats.org/officeDocument/2006/relationships/notesSlide" Target="/ppt/notesSlides/notesSlide5.xml" Id="R5e4592b0c72a402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305a8cc38904f27" /><Relationship Type="http://schemas.openxmlformats.org/officeDocument/2006/relationships/notesSlide" Target="/ppt/notesSlides/notesSlide6.xml" Id="R1ac3f6bb2f684fac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9d00648e45d4424" /><Relationship Type="http://schemas.openxmlformats.org/officeDocument/2006/relationships/notesSlide" Target="/ppt/notesSlides/notesSlide7.xml" Id="R73365e0be3744218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703a9b9ea044f38" /><Relationship Type="http://schemas.openxmlformats.org/officeDocument/2006/relationships/notesSlide" Target="/ppt/notesSlides/notesSlide8.xml" Id="Re4582d567cac4b1a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BFAF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corner-signal-1">
            <a:extLst xmlns:a="http://schemas.openxmlformats.org/drawingml/2006/main">
              <a:ext uri="{FF2B5EF4-FFF2-40B4-BE49-F238E27FC236}">
                <a16:creationId xmlns:a16="http://schemas.microsoft.com/office/drawing/2014/main" id="{C9F811B6-3D4C-4D00-B7CF-56559C6F4B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53775" y="361950"/>
            <a:ext cx="123825" cy="40005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7667E8">
              <a:alpha val="28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corner-signal-2">
            <a:extLst xmlns:a="http://schemas.openxmlformats.org/drawingml/2006/main">
              <a:ext uri="{FF2B5EF4-FFF2-40B4-BE49-F238E27FC236}">
                <a16:creationId xmlns:a16="http://schemas.microsoft.com/office/drawing/2014/main" id="{02903C0E-5BF5-47FC-8AFA-F35DC9AF1D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44275" y="266700"/>
            <a:ext cx="123825" cy="49530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5F7DEC">
              <a:alpha val="34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rner-signal-3">
            <a:extLst xmlns:a="http://schemas.openxmlformats.org/drawingml/2006/main">
              <a:ext uri="{FF2B5EF4-FFF2-40B4-BE49-F238E27FC236}">
                <a16:creationId xmlns:a16="http://schemas.microsoft.com/office/drawing/2014/main" id="{41D4B280-6504-43F5-944A-31FD9E9659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534775" y="438150"/>
            <a:ext cx="123825" cy="32385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4B8EF7">
              <a:alpha val="42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bottom-ribbon-a">
            <a:extLst xmlns:a="http://schemas.openxmlformats.org/drawingml/2006/main">
              <a:ext uri="{FF2B5EF4-FFF2-40B4-BE49-F238E27FC236}">
                <a16:creationId xmlns:a16="http://schemas.microsoft.com/office/drawing/2014/main" id="{EB2F38FB-BAB5-44FA-B7FA-6470096688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720000">
            <a:off x="266700" y="6057900"/>
            <a:ext cx="2209800" cy="1714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7667E8">
              <a:alpha val="10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bottom-ribbon-b">
            <a:extLst xmlns:a="http://schemas.openxmlformats.org/drawingml/2006/main">
              <a:ext uri="{FF2B5EF4-FFF2-40B4-BE49-F238E27FC236}">
                <a16:creationId xmlns:a16="http://schemas.microsoft.com/office/drawing/2014/main" id="{7B2DD3F0-8C7A-4CD6-884C-AAEA90B205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720000">
            <a:off x="285750" y="6296025"/>
            <a:ext cx="179070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4B8EF7">
              <a:alpha val="12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ver-kicker">
            <a:extLst xmlns:a="http://schemas.openxmlformats.org/drawingml/2006/main">
              <a:ext uri="{FF2B5EF4-FFF2-40B4-BE49-F238E27FC236}">
                <a16:creationId xmlns:a16="http://schemas.microsoft.com/office/drawing/2014/main" id="{F79CEEE9-0FCC-4474-95C9-9E17D19885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742950"/>
            <a:ext cx="2857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7667E8"/>
                </a:solidFill>
                <a:latin typeface="Aptos"/>
                <a:ea typeface="Aptos"/>
                <a:cs typeface="Aptos"/>
              </a:defRPr>
            </a:pPr>
            <a:r>
              <a:rPr sz="1200" b="1" i="0">
                <a:solidFill>
                  <a:srgbClr val="7667E8"/>
                </a:solidFill>
                <a:latin typeface="Aptos"/>
                <a:ea typeface="Aptos"/>
                <a:cs typeface="Aptos"/>
              </a:rPr>
              <a:t>COURSE PRESENTATION</a:t>
            </a:r>
          </a:p>
        </p:txBody>
      </p:sp>
      <p:sp>
        <p:nvSpPr>
          <p:cNvPr id="7" name="cover-kicker-line">
            <a:extLst xmlns:a="http://schemas.openxmlformats.org/drawingml/2006/main">
              <a:ext uri="{FF2B5EF4-FFF2-40B4-BE49-F238E27FC236}">
                <a16:creationId xmlns:a16="http://schemas.microsoft.com/office/drawing/2014/main" id="{04B60E53-9750-430F-86A2-FBA2C40074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104900"/>
            <a:ext cx="990600" cy="47625"/>
          </a:xfrm>
          <a:prstGeom xmlns:a="http://schemas.openxmlformats.org/drawingml/2006/main" prst="roundRect">
            <a:avLst>
              <a:gd name="adj" fmla="val 50000"/>
            </a:avLst>
          </a:prstGeom>
          <a:gradFill xmlns:a="http://schemas.openxmlformats.org/drawingml/2006/main">
            <a:gsLst>
              <a:gs pos="0">
                <a:srgbClr val="7667E8"/>
              </a:gs>
              <a:gs pos="100000">
                <a:srgbClr val="4B8EF7"/>
              </a:gs>
            </a:gsLst>
            <a:lin ang="0"/>
          </a:gradFill>
          <a:ln xmlns:a="http://schemas.openxmlformats.org/drawingml/2006/main" w="0">
            <a:noFill/>
            <a:prstDash val="solid"/>
          </a:ln>
        </p:spPr>
      </p:sp>
      <p:sp>
        <p:nvSpPr>
          <p:cNvPr id="8" name="cover-title">
            <a:extLst xmlns:a="http://schemas.openxmlformats.org/drawingml/2006/main">
              <a:ext uri="{FF2B5EF4-FFF2-40B4-BE49-F238E27FC236}">
                <a16:creationId xmlns:a16="http://schemas.microsoft.com/office/drawing/2014/main" id="{3239BAF7-2D59-4703-804D-DCB981ED25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619250"/>
            <a:ext cx="6572250" cy="1762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4800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4800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学びを、</a:t>
            </a:r>
          </a:p>
          <a:p xmlns:a="http://schemas.openxmlformats.org/drawingml/2006/main">
            <a:pPr algn="l">
              <a:defRPr sz="4800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4800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明日の行動に変える</a:t>
            </a:r>
          </a:p>
        </p:txBody>
      </p:sp>
      <p:sp>
        <p:nvSpPr>
          <p:cNvPr id="9" name="cover-subtitle">
            <a:extLst xmlns:a="http://schemas.openxmlformats.org/drawingml/2006/main">
              <a:ext uri="{FF2B5EF4-FFF2-40B4-BE49-F238E27FC236}">
                <a16:creationId xmlns:a16="http://schemas.microsoft.com/office/drawing/2014/main" id="{AE8BAA22-D3F2-4992-AC39-B80E932D3C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1525" y="3676650"/>
            <a:ext cx="6191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0" i="0">
                <a:solidFill>
                  <a:srgbClr val="5F6783"/>
                </a:solidFill>
                <a:latin typeface="Yu Gothic"/>
                <a:ea typeface="Yu Gothic"/>
                <a:cs typeface="Yu Gothic"/>
              </a:defRPr>
            </a:pPr>
            <a:r>
              <a:rPr sz="1875" b="0" i="0">
                <a:solidFill>
                  <a:srgbClr val="5F6783"/>
                </a:solidFill>
                <a:latin typeface="Yu Gothic"/>
                <a:ea typeface="Yu Gothic"/>
                <a:cs typeface="Yu Gothic"/>
              </a:rPr>
              <a:t>講座タイトル・サブタイトルをここに入力</a:t>
            </a:r>
          </a:p>
        </p:txBody>
      </p:sp>
      <p:sp>
        <p:nvSpPr>
          <p:cNvPr id="10" name="cover-meta">
            <a:extLst xmlns:a="http://schemas.openxmlformats.org/drawingml/2006/main">
              <a:ext uri="{FF2B5EF4-FFF2-40B4-BE49-F238E27FC236}">
                <a16:creationId xmlns:a16="http://schemas.microsoft.com/office/drawing/2014/main" id="{B2E3462D-A84E-43EC-945A-233BFAB856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638675"/>
            <a:ext cx="4762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 i="0">
                <a:solidFill>
                  <a:srgbClr val="858CA2"/>
                </a:solidFill>
                <a:latin typeface="Yu Gothic"/>
                <a:ea typeface="Yu Gothic"/>
                <a:cs typeface="Yu Gothic"/>
              </a:defRPr>
            </a:pPr>
            <a:r>
              <a:rPr sz="1275" b="0" i="0">
                <a:solidFill>
                  <a:srgbClr val="858CA2"/>
                </a:solidFill>
                <a:latin typeface="Yu Gothic"/>
                <a:ea typeface="Yu Gothic"/>
                <a:cs typeface="Yu Gothic"/>
              </a:rPr>
              <a:t>対象者  /  開催日  /  講師名</a:t>
            </a:r>
          </a:p>
        </p:txBody>
      </p:sp>
      <p:sp>
        <p:nvSpPr>
          <p:cNvPr id="11" name="cover-visual-back">
            <a:extLst xmlns:a="http://schemas.openxmlformats.org/drawingml/2006/main">
              <a:ext uri="{FF2B5EF4-FFF2-40B4-BE49-F238E27FC236}">
                <a16:creationId xmlns:a16="http://schemas.microsoft.com/office/drawing/2014/main" id="{B0A346F2-30C6-4C5B-9615-03BB63FAF3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300000">
            <a:off x="7762875" y="1524000"/>
            <a:ext cx="3000375" cy="3314700"/>
          </a:xfrm>
          <a:prstGeom xmlns:a="http://schemas.openxmlformats.org/drawingml/2006/main" prst="roundRect">
            <a:avLst>
              <a:gd name="adj" fmla="val 8889"/>
            </a:avLst>
          </a:prstGeom>
          <a:gradFill xmlns:a="http://schemas.openxmlformats.org/drawingml/2006/main">
            <a:gsLst>
              <a:gs pos="0">
                <a:srgbClr val="F5F2FF"/>
              </a:gs>
              <a:gs pos="100000">
                <a:srgbClr val="EDF4FF"/>
              </a:gs>
            </a:gsLst>
            <a:lin ang="2100000"/>
          </a:gradFill>
          <a:ln xmlns:a="http://schemas.openxmlformats.org/drawingml/2006/main" w="0">
            <a:noFill/>
            <a:prstDash val="solid"/>
          </a:ln>
        </p:spPr>
      </p:sp>
      <p:sp>
        <p:nvSpPr>
          <p:cNvPr id="12" name="cover-visual-front">
            <a:extLst xmlns:a="http://schemas.openxmlformats.org/drawingml/2006/main">
              <a:ext uri="{FF2B5EF4-FFF2-40B4-BE49-F238E27FC236}">
                <a16:creationId xmlns:a16="http://schemas.microsoft.com/office/drawing/2014/main" id="{605C8C46-D6BC-49B3-A56D-FD7DA51437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-180000">
            <a:off x="8172450" y="1828800"/>
            <a:ext cx="2952750" cy="3143250"/>
          </a:xfrm>
          <a:prstGeom xmlns:a="http://schemas.openxmlformats.org/drawingml/2006/main" prst="roundRect">
            <a:avLst>
              <a:gd name="adj" fmla="val 903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3335">
            <a:solidFill>
              <a:srgbClr val="D9DDF0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6"/>
          <a:fontRef xmlns:a="http://schemas.openxmlformats.org/drawingml/2006/main" idx="major"/>
        </p:style>
      </p:sp>
      <p:sp>
        <p:nvSpPr>
          <p:cNvPr id="13" name="cover-track-1">
            <a:extLst xmlns:a="http://schemas.openxmlformats.org/drawingml/2006/main">
              <a:ext uri="{FF2B5EF4-FFF2-40B4-BE49-F238E27FC236}">
                <a16:creationId xmlns:a16="http://schemas.microsoft.com/office/drawing/2014/main" id="{0F60D073-C1E4-495A-B120-E24B63295D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400300"/>
            <a:ext cx="247650" cy="1619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7667E8">
              <a:alpha val="28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cover-track-2">
            <a:extLst xmlns:a="http://schemas.openxmlformats.org/drawingml/2006/main">
              <a:ext uri="{FF2B5EF4-FFF2-40B4-BE49-F238E27FC236}">
                <a16:creationId xmlns:a16="http://schemas.microsoft.com/office/drawing/2014/main" id="{C96451C7-1E02-45F5-9A65-2668C17E5F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20200" y="2705100"/>
            <a:ext cx="247650" cy="15049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7667E8">
              <a:alpha val="72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cover-track-3">
            <a:extLst xmlns:a="http://schemas.openxmlformats.org/drawingml/2006/main">
              <a:ext uri="{FF2B5EF4-FFF2-40B4-BE49-F238E27FC236}">
                <a16:creationId xmlns:a16="http://schemas.microsoft.com/office/drawing/2014/main" id="{04E9F325-BDE4-4214-B681-F00B477C2E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72650" y="3009900"/>
            <a:ext cx="247650" cy="13906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4B8EF7">
              <a:alpha val="74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cover-orbit">
            <a:extLst xmlns:a="http://schemas.openxmlformats.org/drawingml/2006/main">
              <a:ext uri="{FF2B5EF4-FFF2-40B4-BE49-F238E27FC236}">
                <a16:creationId xmlns:a16="http://schemas.microsoft.com/office/drawing/2014/main" id="{9EE3EED4-7551-45B6-A21B-AEE2EDDA68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-1020000">
            <a:off x="9001125" y="3476625"/>
            <a:ext cx="1390650" cy="819150"/>
          </a:xfrm>
          <a:prstGeom xmlns:a="http://schemas.openxmlformats.org/drawingml/2006/main" prst="ellipse">
            <a:avLst/>
          </a:prstGeom>
          <a:noFill xmlns:a="http://schemas.openxmlformats.org/drawingml/2006/main"/>
          <a:ln xmlns:a="http://schemas.openxmlformats.org/drawingml/2006/main" w="76200">
            <a:solidFill>
              <a:srgbClr val="7667E8">
                <a:alpha val="35000"/>
              </a:srgbClr>
            </a:solidFill>
            <a:prstDash val="solid"/>
          </a:ln>
        </p:spPr>
      </p:sp>
      <p:sp>
        <p:nvSpPr>
          <p:cNvPr id="17" name="cover-page">
            <a:extLst xmlns:a="http://schemas.openxmlformats.org/drawingml/2006/main">
              <a:ext uri="{FF2B5EF4-FFF2-40B4-BE49-F238E27FC236}">
                <a16:creationId xmlns:a16="http://schemas.microsoft.com/office/drawing/2014/main" id="{782BD6E6-1A8D-44AD-B95F-9BA634F8E1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706100" y="5934075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2550" b="1" i="0">
                <a:solidFill>
                  <a:srgbClr val="20245A"/>
                </a:solidFill>
                <a:latin typeface="Aptos"/>
                <a:ea typeface="Aptos"/>
                <a:cs typeface="Aptos"/>
              </a:defRPr>
            </a:pPr>
            <a:r>
              <a:rPr sz="2550" b="1" i="0">
                <a:solidFill>
                  <a:srgbClr val="20245A"/>
                </a:solidFill>
                <a:latin typeface="Aptos"/>
                <a:ea typeface="Aptos"/>
                <a:cs typeface="Aptos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7575975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BFAF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0" name="corner-signal-1">
            <a:extLst xmlns:a="http://schemas.openxmlformats.org/drawingml/2006/main">
              <a:ext uri="{FF2B5EF4-FFF2-40B4-BE49-F238E27FC236}">
                <a16:creationId xmlns:a16="http://schemas.microsoft.com/office/drawing/2014/main" id="{744E1C8D-A9BE-42DC-99A2-CCDB40810C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53775" y="381000"/>
            <a:ext cx="123825" cy="40005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7667E8">
              <a:alpha val="28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corner-signal-2">
            <a:extLst xmlns:a="http://schemas.openxmlformats.org/drawingml/2006/main">
              <a:ext uri="{FF2B5EF4-FFF2-40B4-BE49-F238E27FC236}">
                <a16:creationId xmlns:a16="http://schemas.microsoft.com/office/drawing/2014/main" id="{ED6F356D-3120-4D41-9A05-56E4DAD177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44275" y="285750"/>
            <a:ext cx="123825" cy="49530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5F7DEC">
              <a:alpha val="34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rner-signal-3">
            <a:extLst xmlns:a="http://schemas.openxmlformats.org/drawingml/2006/main">
              <a:ext uri="{FF2B5EF4-FFF2-40B4-BE49-F238E27FC236}">
                <a16:creationId xmlns:a16="http://schemas.microsoft.com/office/drawing/2014/main" id="{85FA0A0F-DA9A-4F1A-9FD8-43EAD525C0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534775" y="457200"/>
            <a:ext cx="123825" cy="32385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4B8EF7">
              <a:alpha val="42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eyebrow">
            <a:extLst xmlns:a="http://schemas.openxmlformats.org/drawingml/2006/main">
              <a:ext uri="{FF2B5EF4-FFF2-40B4-BE49-F238E27FC236}">
                <a16:creationId xmlns:a16="http://schemas.microsoft.com/office/drawing/2014/main" id="{604B29E1-5BEF-4106-9A7A-B31FD8187B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22860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7667E8"/>
                </a:solidFill>
                <a:latin typeface="Aptos"/>
                <a:ea typeface="Aptos"/>
                <a:cs typeface="Aptos"/>
              </a:defRPr>
            </a:pPr>
            <a:r>
              <a:rPr sz="975" b="1" i="0">
                <a:solidFill>
                  <a:srgbClr val="7667E8"/>
                </a:solidFill>
                <a:latin typeface="Aptos"/>
                <a:ea typeface="Aptos"/>
                <a:cs typeface="Aptos"/>
              </a:rPr>
              <a:t>LEARNING PATH</a:t>
            </a: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D6DFE7D-196E-43DC-A2BB-C5045BB891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7700"/>
            <a:ext cx="9525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3600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理解が深まる、4つの学習ステージ</a:t>
            </a:r>
          </a:p>
        </p:txBody>
      </p:sp>
      <p:sp>
        <p:nvSpPr>
          <p:cNvPr id="6" name="title-rule-base">
            <a:extLst xmlns:a="http://schemas.openxmlformats.org/drawingml/2006/main">
              <a:ext uri="{FF2B5EF4-FFF2-40B4-BE49-F238E27FC236}">
                <a16:creationId xmlns:a16="http://schemas.microsoft.com/office/drawing/2014/main" id="{1A377F7D-CDF5-4DF3-B381-814D4259CD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23975"/>
            <a:ext cx="10820400" cy="14288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9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title-rule-accent">
            <a:extLst xmlns:a="http://schemas.openxmlformats.org/drawingml/2006/main">
              <a:ext uri="{FF2B5EF4-FFF2-40B4-BE49-F238E27FC236}">
                <a16:creationId xmlns:a16="http://schemas.microsoft.com/office/drawing/2014/main" id="{42BAB376-FBCB-47BB-A599-3F9BE69092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14450"/>
            <a:ext cx="895350" cy="38100"/>
          </a:xfrm>
          <a:prstGeom xmlns:a="http://schemas.openxmlformats.org/drawingml/2006/main" prst="roundRect">
            <a:avLst>
              <a:gd name="adj" fmla="val 50000"/>
            </a:avLst>
          </a:prstGeom>
          <a:gradFill xmlns:a="http://schemas.openxmlformats.org/drawingml/2006/main">
            <a:gsLst>
              <a:gs pos="0">
                <a:srgbClr val="7667E8"/>
              </a:gs>
              <a:gs pos="100000">
                <a:srgbClr val="4B8EF7"/>
              </a:gs>
            </a:gsLst>
            <a:lin ang="0"/>
          </a:gradFill>
          <a:ln xmlns:a="http://schemas.openxmlformats.org/drawingml/2006/main" w="0">
            <a:noFill/>
            <a:prstDash val="solid"/>
          </a:ln>
        </p:spPr>
      </p:sp>
      <p:sp>
        <p:nvSpPr>
          <p:cNvPr id="8" name="bottom-ribbon-a">
            <a:extLst xmlns:a="http://schemas.openxmlformats.org/drawingml/2006/main">
              <a:ext uri="{FF2B5EF4-FFF2-40B4-BE49-F238E27FC236}">
                <a16:creationId xmlns:a16="http://schemas.microsoft.com/office/drawing/2014/main" id="{86D86E0C-7B82-42BC-9451-8F6AEDE9C1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-720000">
            <a:off x="9601200" y="6057900"/>
            <a:ext cx="2209800" cy="1714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7667E8">
              <a:alpha val="10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bottom-ribbon-b">
            <a:extLst xmlns:a="http://schemas.openxmlformats.org/drawingml/2006/main">
              <a:ext uri="{FF2B5EF4-FFF2-40B4-BE49-F238E27FC236}">
                <a16:creationId xmlns:a16="http://schemas.microsoft.com/office/drawing/2014/main" id="{64849CF6-9B0B-4281-BC1F-E0FE4DA150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-720000">
            <a:off x="9925050" y="6296025"/>
            <a:ext cx="179070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4B8EF7">
              <a:alpha val="12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191A727-4D8A-4560-9330-EFC0602A3A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43650"/>
            <a:ext cx="43815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500" b="1" i="0">
                <a:solidFill>
                  <a:srgbClr val="20245A"/>
                </a:solidFill>
                <a:latin typeface="Aptos"/>
                <a:ea typeface="Aptos"/>
                <a:cs typeface="Aptos"/>
              </a:defRPr>
            </a:pPr>
            <a:r>
              <a:rPr sz="1500" b="1" i="0">
                <a:solidFill>
                  <a:srgbClr val="20245A"/>
                </a:solidFill>
                <a:latin typeface="Aptos"/>
                <a:ea typeface="Aptos"/>
                <a:cs typeface="Aptos"/>
              </a:rPr>
              <a:t>02</a:t>
            </a:r>
          </a:p>
        </p:txBody>
      </p:sp>
      <p:sp>
        <p:nvSpPr>
          <p:cNvPr id="11" name="agenda-arrow-1">
            <a:extLst xmlns:a="http://schemas.openxmlformats.org/drawingml/2006/main">
              <a:ext uri="{FF2B5EF4-FFF2-40B4-BE49-F238E27FC236}">
                <a16:creationId xmlns:a16="http://schemas.microsoft.com/office/drawing/2014/main" id="{DD240522-3B2D-45F3-B00E-AAB1D8CAFD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24175" y="2924175"/>
            <a:ext cx="4000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87719"/>
          </a:bodyPr>
          <a:lstStyle xmlns:a="http://schemas.openxmlformats.org/drawingml/2006/main"/>
          <a:p xmlns:a="http://schemas.openxmlformats.org/drawingml/2006/main">
            <a:pPr algn="ctr">
              <a:defRPr sz="2850" b="0" i="0">
                <a:solidFill>
                  <a:srgbClr val="9EAAF0"/>
                </a:solidFill>
                <a:latin typeface="Segoe UI Symbol"/>
                <a:ea typeface="Segoe UI Symbol"/>
                <a:cs typeface="Segoe UI Symbol"/>
              </a:defRPr>
            </a:pPr>
            <a:r>
              <a:rPr sz="2850" b="0" i="0">
                <a:solidFill>
                  <a:srgbClr val="9EAAF0"/>
                </a:solidFill>
                <a:latin typeface="Segoe UI Symbol"/>
                <a:ea typeface="Segoe UI Symbol"/>
                <a:cs typeface="Segoe UI Symbol"/>
              </a:rPr>
              <a:t>→</a:t>
            </a:r>
          </a:p>
        </p:txBody>
      </p:sp>
      <p:sp>
        <p:nvSpPr>
          <p:cNvPr id="12" name="agenda-card-1">
            <a:extLst xmlns:a="http://schemas.openxmlformats.org/drawingml/2006/main">
              <a:ext uri="{FF2B5EF4-FFF2-40B4-BE49-F238E27FC236}">
                <a16:creationId xmlns:a16="http://schemas.microsoft.com/office/drawing/2014/main" id="{BE27D33A-0D38-4A16-BDA5-686046D389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057400"/>
            <a:ext cx="2190750" cy="2428875"/>
          </a:xfrm>
          <a:prstGeom xmlns:a="http://schemas.openxmlformats.org/drawingml/2006/main" prst="roundRect">
            <a:avLst>
              <a:gd name="adj" fmla="val 6957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2383">
            <a:solidFill>
              <a:srgbClr val="D9DDF0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13" name="agenda-number-1">
            <a:extLst xmlns:a="http://schemas.openxmlformats.org/drawingml/2006/main">
              <a:ext uri="{FF2B5EF4-FFF2-40B4-BE49-F238E27FC236}">
                <a16:creationId xmlns:a16="http://schemas.microsoft.com/office/drawing/2014/main" id="{87805B11-B845-47B2-A00C-17E89F713B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2305050"/>
            <a:ext cx="457200" cy="457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7667E8"/>
            </a:solidFill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7667E8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7667E8"/>
                </a:solidFill>
                <a:latin typeface="Aptos"/>
                <a:ea typeface="Aptos"/>
                <a:cs typeface="Aptos"/>
              </a:rPr>
              <a:t>01</a:t>
            </a:r>
          </a:p>
        </p:txBody>
      </p:sp>
      <p:sp>
        <p:nvSpPr>
          <p:cNvPr id="14" name="agenda-heading-1">
            <a:extLst xmlns:a="http://schemas.openxmlformats.org/drawingml/2006/main">
              <a:ext uri="{FF2B5EF4-FFF2-40B4-BE49-F238E27FC236}">
                <a16:creationId xmlns:a16="http://schemas.microsoft.com/office/drawing/2014/main" id="{110C945A-C4E4-4973-B896-0E9687C829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2933700"/>
            <a:ext cx="173355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2325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つかむ</a:t>
            </a:r>
          </a:p>
        </p:txBody>
      </p:sp>
      <p:sp>
        <p:nvSpPr>
          <p:cNvPr id="15" name="agenda-body-1">
            <a:extLst xmlns:a="http://schemas.openxmlformats.org/drawingml/2006/main">
              <a:ext uri="{FF2B5EF4-FFF2-40B4-BE49-F238E27FC236}">
                <a16:creationId xmlns:a16="http://schemas.microsoft.com/office/drawing/2014/main" id="{29616CE8-9191-4290-9160-4B5ED2649A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3448050"/>
            <a:ext cx="173355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5F6783"/>
                </a:solidFill>
                <a:latin typeface="Yu Gothic"/>
                <a:ea typeface="Yu Gothic"/>
                <a:cs typeface="Yu Gothic"/>
              </a:defRPr>
            </a:pPr>
            <a:r>
              <a:rPr sz="1425" b="0" i="0">
                <a:solidFill>
                  <a:srgbClr val="5F6783"/>
                </a:solidFill>
                <a:latin typeface="Yu Gothic"/>
                <a:ea typeface="Yu Gothic"/>
                <a:cs typeface="Yu Gothic"/>
              </a:rPr>
              <a:t>全体像とゴールを確認する</a:t>
            </a:r>
          </a:p>
        </p:txBody>
      </p:sp>
      <p:sp>
        <p:nvSpPr>
          <p:cNvPr id="16" name="agenda-arrow-2">
            <a:extLst xmlns:a="http://schemas.openxmlformats.org/drawingml/2006/main">
              <a:ext uri="{FF2B5EF4-FFF2-40B4-BE49-F238E27FC236}">
                <a16:creationId xmlns:a16="http://schemas.microsoft.com/office/drawing/2014/main" id="{F8CCC183-71C4-48A4-9EE2-9C59C0C449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38800" y="2924175"/>
            <a:ext cx="4000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87719"/>
          </a:bodyPr>
          <a:lstStyle xmlns:a="http://schemas.openxmlformats.org/drawingml/2006/main"/>
          <a:p xmlns:a="http://schemas.openxmlformats.org/drawingml/2006/main">
            <a:pPr algn="ctr">
              <a:defRPr sz="2850" b="0" i="0">
                <a:solidFill>
                  <a:srgbClr val="9EAAF0"/>
                </a:solidFill>
                <a:latin typeface="Segoe UI Symbol"/>
                <a:ea typeface="Segoe UI Symbol"/>
                <a:cs typeface="Segoe UI Symbol"/>
              </a:defRPr>
            </a:pPr>
            <a:r>
              <a:rPr sz="2850" b="0" i="0">
                <a:solidFill>
                  <a:srgbClr val="9EAAF0"/>
                </a:solidFill>
                <a:latin typeface="Segoe UI Symbol"/>
                <a:ea typeface="Segoe UI Symbol"/>
                <a:cs typeface="Segoe UI Symbol"/>
              </a:rPr>
              <a:t>→</a:t>
            </a:r>
          </a:p>
        </p:txBody>
      </p:sp>
      <p:sp>
        <p:nvSpPr>
          <p:cNvPr id="17" name="agenda-card-2">
            <a:extLst xmlns:a="http://schemas.openxmlformats.org/drawingml/2006/main">
              <a:ext uri="{FF2B5EF4-FFF2-40B4-BE49-F238E27FC236}">
                <a16:creationId xmlns:a16="http://schemas.microsoft.com/office/drawing/2014/main" id="{4D3FC482-C545-4801-AFB5-0912DFA44B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0425" y="2200275"/>
            <a:ext cx="2190750" cy="2428875"/>
          </a:xfrm>
          <a:prstGeom xmlns:a="http://schemas.openxmlformats.org/drawingml/2006/main" prst="roundRect">
            <a:avLst>
              <a:gd name="adj" fmla="val 6957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2383">
            <a:solidFill>
              <a:srgbClr val="D9DDF0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18" name="agenda-number-2">
            <a:extLst xmlns:a="http://schemas.openxmlformats.org/drawingml/2006/main">
              <a:ext uri="{FF2B5EF4-FFF2-40B4-BE49-F238E27FC236}">
                <a16:creationId xmlns:a16="http://schemas.microsoft.com/office/drawing/2014/main" id="{152C0548-40A7-437C-B9D2-D692B256A8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29025" y="2447925"/>
            <a:ext cx="457200" cy="457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7667E8"/>
            </a:solidFill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7667E8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7667E8"/>
                </a:solidFill>
                <a:latin typeface="Aptos"/>
                <a:ea typeface="Aptos"/>
                <a:cs typeface="Aptos"/>
              </a:rPr>
              <a:t>02</a:t>
            </a:r>
          </a:p>
        </p:txBody>
      </p:sp>
      <p:sp>
        <p:nvSpPr>
          <p:cNvPr id="19" name="agenda-heading-2">
            <a:extLst xmlns:a="http://schemas.openxmlformats.org/drawingml/2006/main">
              <a:ext uri="{FF2B5EF4-FFF2-40B4-BE49-F238E27FC236}">
                <a16:creationId xmlns:a16="http://schemas.microsoft.com/office/drawing/2014/main" id="{A5E65B92-A485-4A22-9A20-06B569A890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29025" y="3076575"/>
            <a:ext cx="173355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2325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分ける</a:t>
            </a:r>
          </a:p>
        </p:txBody>
      </p:sp>
      <p:sp>
        <p:nvSpPr>
          <p:cNvPr id="20" name="agenda-body-2">
            <a:extLst xmlns:a="http://schemas.openxmlformats.org/drawingml/2006/main">
              <a:ext uri="{FF2B5EF4-FFF2-40B4-BE49-F238E27FC236}">
                <a16:creationId xmlns:a16="http://schemas.microsoft.com/office/drawing/2014/main" id="{1977C919-2F36-4B18-8B82-91CE60C2B3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29025" y="3590925"/>
            <a:ext cx="173355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5F6783"/>
                </a:solidFill>
                <a:latin typeface="Yu Gothic"/>
                <a:ea typeface="Yu Gothic"/>
                <a:cs typeface="Yu Gothic"/>
              </a:defRPr>
            </a:pPr>
            <a:r>
              <a:rPr sz="1425" b="0" i="0">
                <a:solidFill>
                  <a:srgbClr val="5F6783"/>
                </a:solidFill>
                <a:latin typeface="Yu Gothic"/>
                <a:ea typeface="Yu Gothic"/>
                <a:cs typeface="Yu Gothic"/>
              </a:rPr>
              <a:t>考え方を小さな単位に整理する</a:t>
            </a:r>
          </a:p>
        </p:txBody>
      </p:sp>
      <p:sp>
        <p:nvSpPr>
          <p:cNvPr id="21" name="agenda-arrow-3">
            <a:extLst xmlns:a="http://schemas.openxmlformats.org/drawingml/2006/main">
              <a:ext uri="{FF2B5EF4-FFF2-40B4-BE49-F238E27FC236}">
                <a16:creationId xmlns:a16="http://schemas.microsoft.com/office/drawing/2014/main" id="{93CC8546-17FC-4B26-BD09-B1C90F379A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53425" y="2924175"/>
            <a:ext cx="4000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87719"/>
          </a:bodyPr>
          <a:lstStyle xmlns:a="http://schemas.openxmlformats.org/drawingml/2006/main"/>
          <a:p xmlns:a="http://schemas.openxmlformats.org/drawingml/2006/main">
            <a:pPr algn="ctr">
              <a:defRPr sz="2850" b="0" i="0">
                <a:solidFill>
                  <a:srgbClr val="9EAAF0"/>
                </a:solidFill>
                <a:latin typeface="Segoe UI Symbol"/>
                <a:ea typeface="Segoe UI Symbol"/>
                <a:cs typeface="Segoe UI Symbol"/>
              </a:defRPr>
            </a:pPr>
            <a:r>
              <a:rPr sz="2850" b="0" i="0">
                <a:solidFill>
                  <a:srgbClr val="9EAAF0"/>
                </a:solidFill>
                <a:latin typeface="Segoe UI Symbol"/>
                <a:ea typeface="Segoe UI Symbol"/>
                <a:cs typeface="Segoe UI Symbol"/>
              </a:rPr>
              <a:t>→</a:t>
            </a:r>
          </a:p>
        </p:txBody>
      </p:sp>
      <p:sp>
        <p:nvSpPr>
          <p:cNvPr id="22" name="agenda-card-3">
            <a:extLst xmlns:a="http://schemas.openxmlformats.org/drawingml/2006/main">
              <a:ext uri="{FF2B5EF4-FFF2-40B4-BE49-F238E27FC236}">
                <a16:creationId xmlns:a16="http://schemas.microsoft.com/office/drawing/2014/main" id="{E8B4077A-BED9-4E6E-AE63-B3D6184AE4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343150"/>
            <a:ext cx="2190750" cy="2428875"/>
          </a:xfrm>
          <a:prstGeom xmlns:a="http://schemas.openxmlformats.org/drawingml/2006/main" prst="roundRect">
            <a:avLst>
              <a:gd name="adj" fmla="val 6957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2383">
            <a:solidFill>
              <a:srgbClr val="D9DDF0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23" name="agenda-number-3">
            <a:extLst xmlns:a="http://schemas.openxmlformats.org/drawingml/2006/main">
              <a:ext uri="{FF2B5EF4-FFF2-40B4-BE49-F238E27FC236}">
                <a16:creationId xmlns:a16="http://schemas.microsoft.com/office/drawing/2014/main" id="{2B20B505-4A8F-4F6B-B0DB-0B40403DAE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43650" y="2590800"/>
            <a:ext cx="457200" cy="457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7667E8"/>
            </a:solidFill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7667E8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7667E8"/>
                </a:solidFill>
                <a:latin typeface="Aptos"/>
                <a:ea typeface="Aptos"/>
                <a:cs typeface="Aptos"/>
              </a:rPr>
              <a:t>03</a:t>
            </a:r>
          </a:p>
        </p:txBody>
      </p:sp>
      <p:sp>
        <p:nvSpPr>
          <p:cNvPr id="24" name="agenda-heading-3">
            <a:extLst xmlns:a="http://schemas.openxmlformats.org/drawingml/2006/main">
              <a:ext uri="{FF2B5EF4-FFF2-40B4-BE49-F238E27FC236}">
                <a16:creationId xmlns:a16="http://schemas.microsoft.com/office/drawing/2014/main" id="{28FE82B5-5D11-4620-8A62-B27A3D8B9C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43650" y="3219450"/>
            <a:ext cx="173355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2325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試す</a:t>
            </a:r>
          </a:p>
        </p:txBody>
      </p:sp>
      <p:sp>
        <p:nvSpPr>
          <p:cNvPr id="25" name="agenda-body-3">
            <a:extLst xmlns:a="http://schemas.openxmlformats.org/drawingml/2006/main">
              <a:ext uri="{FF2B5EF4-FFF2-40B4-BE49-F238E27FC236}">
                <a16:creationId xmlns:a16="http://schemas.microsoft.com/office/drawing/2014/main" id="{315368E1-4856-481C-8603-E7928A2233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43650" y="3733800"/>
            <a:ext cx="173355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5F6783"/>
                </a:solidFill>
                <a:latin typeface="Yu Gothic"/>
                <a:ea typeface="Yu Gothic"/>
                <a:cs typeface="Yu Gothic"/>
              </a:defRPr>
            </a:pPr>
            <a:r>
              <a:rPr sz="1425" b="0" i="0">
                <a:solidFill>
                  <a:srgbClr val="5F6783"/>
                </a:solidFill>
                <a:latin typeface="Yu Gothic"/>
                <a:ea typeface="Yu Gothic"/>
                <a:cs typeface="Yu Gothic"/>
              </a:rPr>
              <a:t>例を使って自分の手で動かす</a:t>
            </a:r>
          </a:p>
        </p:txBody>
      </p:sp>
      <p:sp>
        <p:nvSpPr>
          <p:cNvPr id="26" name="agenda-card-4">
            <a:extLst xmlns:a="http://schemas.openxmlformats.org/drawingml/2006/main">
              <a:ext uri="{FF2B5EF4-FFF2-40B4-BE49-F238E27FC236}">
                <a16:creationId xmlns:a16="http://schemas.microsoft.com/office/drawing/2014/main" id="{83F8B618-B41B-4C13-B8CB-0A8C01FA67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29675" y="2486025"/>
            <a:ext cx="2190750" cy="2428875"/>
          </a:xfrm>
          <a:prstGeom xmlns:a="http://schemas.openxmlformats.org/drawingml/2006/main" prst="roundRect">
            <a:avLst>
              <a:gd name="adj" fmla="val 6957"/>
            </a:avLst>
          </a:prstGeom>
          <a:gradFill xmlns:a="http://schemas.openxmlformats.org/drawingml/2006/main">
            <a:gsLst>
              <a:gs pos="0">
                <a:srgbClr val="F5F2FF"/>
              </a:gs>
              <a:gs pos="100000">
                <a:srgbClr val="EDF4FF"/>
              </a:gs>
            </a:gsLst>
            <a:lin ang="1800000"/>
          </a:gradFill>
          <a:ln xmlns:a="http://schemas.openxmlformats.org/drawingml/2006/main" w="12383">
            <a:solidFill>
              <a:srgbClr val="AFA6F1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27" name="agenda-number-4">
            <a:extLst xmlns:a="http://schemas.openxmlformats.org/drawingml/2006/main">
              <a:ext uri="{FF2B5EF4-FFF2-40B4-BE49-F238E27FC236}">
                <a16:creationId xmlns:a16="http://schemas.microsoft.com/office/drawing/2014/main" id="{31531053-DE43-48F8-8BA2-DC0CD2CA5B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58275" y="2733675"/>
            <a:ext cx="457200" cy="457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7667E8"/>
            </a:solidFill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7667E8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7667E8"/>
                </a:solidFill>
                <a:latin typeface="Aptos"/>
                <a:ea typeface="Aptos"/>
                <a:cs typeface="Aptos"/>
              </a:rPr>
              <a:t>04</a:t>
            </a:r>
          </a:p>
        </p:txBody>
      </p:sp>
      <p:sp>
        <p:nvSpPr>
          <p:cNvPr id="28" name="agenda-heading-4">
            <a:extLst xmlns:a="http://schemas.openxmlformats.org/drawingml/2006/main">
              <a:ext uri="{FF2B5EF4-FFF2-40B4-BE49-F238E27FC236}">
                <a16:creationId xmlns:a16="http://schemas.microsoft.com/office/drawing/2014/main" id="{ED5A576E-5B83-4D8F-BF16-EAAB6B8837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58275" y="3362325"/>
            <a:ext cx="173355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2325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振り返る</a:t>
            </a:r>
          </a:p>
        </p:txBody>
      </p:sp>
      <p:sp>
        <p:nvSpPr>
          <p:cNvPr id="29" name="agenda-body-4">
            <a:extLst xmlns:a="http://schemas.openxmlformats.org/drawingml/2006/main">
              <a:ext uri="{FF2B5EF4-FFF2-40B4-BE49-F238E27FC236}">
                <a16:creationId xmlns:a16="http://schemas.microsoft.com/office/drawing/2014/main" id="{17308F58-4642-4AEA-BC14-1B85F7ADE2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58275" y="3876675"/>
            <a:ext cx="173355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5F6783"/>
                </a:solidFill>
                <a:latin typeface="Yu Gothic"/>
                <a:ea typeface="Yu Gothic"/>
                <a:cs typeface="Yu Gothic"/>
              </a:defRPr>
            </a:pPr>
            <a:r>
              <a:rPr sz="1425" b="0" i="0">
                <a:solidFill>
                  <a:srgbClr val="5F6783"/>
                </a:solidFill>
                <a:latin typeface="Yu Gothic"/>
                <a:ea typeface="Yu Gothic"/>
                <a:cs typeface="Yu Gothic"/>
              </a:rPr>
              <a:t>学びを次の行動へつなげる</a:t>
            </a:r>
          </a:p>
        </p:txBody>
      </p:sp>
    </p:spTree>
    <p:extLst>
      <p:ext uri="{BB962C8B-B14F-4D97-AF65-F5344CB8AC3E}">
        <p14:creationId xmlns:p14="http://schemas.microsoft.com/office/powerpoint/2010/main" val="649984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BFAF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rner-signal-1">
            <a:extLst xmlns:a="http://schemas.openxmlformats.org/drawingml/2006/main">
              <a:ext uri="{FF2B5EF4-FFF2-40B4-BE49-F238E27FC236}">
                <a16:creationId xmlns:a16="http://schemas.microsoft.com/office/drawing/2014/main" id="{0E946E48-E472-43E0-BA9B-C30A0F1148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53775" y="381000"/>
            <a:ext cx="123825" cy="40005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7667E8">
              <a:alpha val="28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corner-signal-2">
            <a:extLst xmlns:a="http://schemas.openxmlformats.org/drawingml/2006/main">
              <a:ext uri="{FF2B5EF4-FFF2-40B4-BE49-F238E27FC236}">
                <a16:creationId xmlns:a16="http://schemas.microsoft.com/office/drawing/2014/main" id="{84B8FA0B-829E-4707-85B2-08DB58215C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44275" y="285750"/>
            <a:ext cx="123825" cy="49530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5F7DEC">
              <a:alpha val="34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rner-signal-3">
            <a:extLst xmlns:a="http://schemas.openxmlformats.org/drawingml/2006/main">
              <a:ext uri="{FF2B5EF4-FFF2-40B4-BE49-F238E27FC236}">
                <a16:creationId xmlns:a16="http://schemas.microsoft.com/office/drawing/2014/main" id="{CABB39C5-A3F8-4A8C-A6AD-DBF8A14F15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534775" y="457200"/>
            <a:ext cx="123825" cy="32385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4B8EF7">
              <a:alpha val="42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bottom-ribbon-a">
            <a:extLst xmlns:a="http://schemas.openxmlformats.org/drawingml/2006/main">
              <a:ext uri="{FF2B5EF4-FFF2-40B4-BE49-F238E27FC236}">
                <a16:creationId xmlns:a16="http://schemas.microsoft.com/office/drawing/2014/main" id="{E13704A0-AB1A-49BD-9DC7-D1B938E595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-720000">
            <a:off x="9601200" y="6057900"/>
            <a:ext cx="2209800" cy="1714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7667E8">
              <a:alpha val="10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bottom-ribbon-b">
            <a:extLst xmlns:a="http://schemas.openxmlformats.org/drawingml/2006/main">
              <a:ext uri="{FF2B5EF4-FFF2-40B4-BE49-F238E27FC236}">
                <a16:creationId xmlns:a16="http://schemas.microsoft.com/office/drawing/2014/main" id="{203FA065-F342-4BCA-851A-50A77AD55C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-720000">
            <a:off x="9925050" y="6296025"/>
            <a:ext cx="179070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4B8EF7">
              <a:alpha val="12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hapter-number">
            <a:extLst xmlns:a="http://schemas.openxmlformats.org/drawingml/2006/main">
              <a:ext uri="{FF2B5EF4-FFF2-40B4-BE49-F238E27FC236}">
                <a16:creationId xmlns:a16="http://schemas.microsoft.com/office/drawing/2014/main" id="{AF6E58B7-BA95-4FF5-A435-81E8B5F93C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047750"/>
            <a:ext cx="4381500" cy="3143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0" b="1" i="0">
                <a:solidFill>
                  <a:srgbClr val="7667E8">
                    <a:alpha val="13000"/>
                  </a:srgbClr>
                </a:solidFill>
                <a:latin typeface="Aptos"/>
                <a:ea typeface="Aptos"/>
                <a:cs typeface="Aptos"/>
              </a:defRPr>
            </a:pPr>
            <a:r>
              <a:rPr sz="17250" b="1" i="0">
                <a:solidFill>
                  <a:srgbClr val="7667E8">
                    <a:alpha val="13000"/>
                  </a:srgbClr>
                </a:solidFill>
                <a:latin typeface="Aptos"/>
                <a:ea typeface="Aptos"/>
                <a:cs typeface="Aptos"/>
              </a:rPr>
              <a:t>01</a:t>
            </a:r>
          </a:p>
        </p:txBody>
      </p:sp>
      <p:sp>
        <p:nvSpPr>
          <p:cNvPr id="7" name="chapter-divider">
            <a:extLst xmlns:a="http://schemas.openxmlformats.org/drawingml/2006/main">
              <a:ext uri="{FF2B5EF4-FFF2-40B4-BE49-F238E27FC236}">
                <a16:creationId xmlns:a16="http://schemas.microsoft.com/office/drawing/2014/main" id="{E4FF1FDA-914D-46A6-A6AB-DBECD653E4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1390650"/>
            <a:ext cx="47625" cy="3667125"/>
          </a:xfrm>
          <a:prstGeom xmlns:a="http://schemas.openxmlformats.org/drawingml/2006/main" prst="roundRect">
            <a:avLst>
              <a:gd name="adj" fmla="val 50000"/>
            </a:avLst>
          </a:prstGeom>
          <a:gradFill xmlns:a="http://schemas.openxmlformats.org/drawingml/2006/main">
            <a:gsLst>
              <a:gs pos="0">
                <a:srgbClr val="7667E8"/>
              </a:gs>
              <a:gs pos="100000">
                <a:srgbClr val="4B8EF7"/>
              </a:gs>
            </a:gsLst>
            <a:lin ang="5400000"/>
          </a:gradFill>
          <a:ln xmlns:a="http://schemas.openxmlformats.org/drawingml/2006/main" w="0">
            <a:noFill/>
            <a:prstDash val="solid"/>
          </a:ln>
        </p:spPr>
      </p:sp>
      <p:sp>
        <p:nvSpPr>
          <p:cNvPr id="8" name="chapter-kicker">
            <a:extLst xmlns:a="http://schemas.openxmlformats.org/drawingml/2006/main">
              <a:ext uri="{FF2B5EF4-FFF2-40B4-BE49-F238E27FC236}">
                <a16:creationId xmlns:a16="http://schemas.microsoft.com/office/drawing/2014/main" id="{E9C16189-8391-48C7-801D-86BDC62D7F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43600" y="1562100"/>
            <a:ext cx="2857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7667E8"/>
                </a:solidFill>
                <a:latin typeface="Aptos"/>
                <a:ea typeface="Aptos"/>
                <a:cs typeface="Aptos"/>
              </a:defRPr>
            </a:pPr>
            <a:r>
              <a:rPr sz="1275" b="1" i="0">
                <a:solidFill>
                  <a:srgbClr val="7667E8"/>
                </a:solidFill>
                <a:latin typeface="Aptos"/>
                <a:ea typeface="Aptos"/>
                <a:cs typeface="Aptos"/>
              </a:rPr>
              <a:t>CHAPTER 01</a:t>
            </a:r>
          </a:p>
        </p:txBody>
      </p:sp>
      <p:sp>
        <p:nvSpPr>
          <p:cNvPr id="9" name="chapter-title">
            <a:extLst xmlns:a="http://schemas.openxmlformats.org/drawingml/2006/main">
              <a:ext uri="{FF2B5EF4-FFF2-40B4-BE49-F238E27FC236}">
                <a16:creationId xmlns:a16="http://schemas.microsoft.com/office/drawing/2014/main" id="{F9392F14-7091-411C-966C-268C1D770E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0" y="2076450"/>
            <a:ext cx="4953000" cy="1638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5100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5100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基本を</a:t>
            </a:r>
          </a:p>
          <a:p xmlns:a="http://schemas.openxmlformats.org/drawingml/2006/main">
            <a:pPr algn="l">
              <a:defRPr sz="5100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5100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押さえる</a:t>
            </a:r>
          </a:p>
        </p:txBody>
      </p:sp>
      <p:sp>
        <p:nvSpPr>
          <p:cNvPr id="10" name="chapter-subtitle">
            <a:extLst xmlns:a="http://schemas.openxmlformats.org/drawingml/2006/main">
              <a:ext uri="{FF2B5EF4-FFF2-40B4-BE49-F238E27FC236}">
                <a16:creationId xmlns:a16="http://schemas.microsoft.com/office/drawing/2014/main" id="{7F1AD8B4-B9FE-48A7-872A-E66164C62D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43600" y="4095750"/>
            <a:ext cx="4762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5F6783"/>
                </a:solidFill>
                <a:latin typeface="Yu Gothic"/>
                <a:ea typeface="Yu Gothic"/>
                <a:cs typeface="Yu Gothic"/>
              </a:defRPr>
            </a:pPr>
            <a:r>
              <a:rPr sz="1800" b="0" i="0">
                <a:solidFill>
                  <a:srgbClr val="5F6783"/>
                </a:solidFill>
                <a:latin typeface="Yu Gothic"/>
                <a:ea typeface="Yu Gothic"/>
                <a:cs typeface="Yu Gothic"/>
              </a:rPr>
              <a:t>最初に、全体を支える考え方を確認します</a:t>
            </a:r>
          </a:p>
        </p:txBody>
      </p:sp>
      <p:sp>
        <p:nvSpPr>
          <p:cNvPr id="11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3CBEF64-8E16-4F75-AFB1-C2A8FAD10C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43650"/>
            <a:ext cx="43815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500" b="1" i="0">
                <a:solidFill>
                  <a:srgbClr val="20245A"/>
                </a:solidFill>
                <a:latin typeface="Aptos"/>
                <a:ea typeface="Aptos"/>
                <a:cs typeface="Aptos"/>
              </a:defRPr>
            </a:pPr>
            <a:r>
              <a:rPr sz="1500" b="1" i="0">
                <a:solidFill>
                  <a:srgbClr val="20245A"/>
                </a:solidFill>
                <a:latin typeface="Aptos"/>
                <a:ea typeface="Aptos"/>
                <a:cs typeface="Aptos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323737264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BFAF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corner-signal-1">
            <a:extLst xmlns:a="http://schemas.openxmlformats.org/drawingml/2006/main">
              <a:ext uri="{FF2B5EF4-FFF2-40B4-BE49-F238E27FC236}">
                <a16:creationId xmlns:a16="http://schemas.microsoft.com/office/drawing/2014/main" id="{FE1C3F68-0AF5-4C48-8184-FA51992BC3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53775" y="371475"/>
            <a:ext cx="123825" cy="40005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7667E8">
              <a:alpha val="28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corner-signal-2">
            <a:extLst xmlns:a="http://schemas.openxmlformats.org/drawingml/2006/main">
              <a:ext uri="{FF2B5EF4-FFF2-40B4-BE49-F238E27FC236}">
                <a16:creationId xmlns:a16="http://schemas.microsoft.com/office/drawing/2014/main" id="{CA7700DE-3BC0-4ED1-9852-46AF32B8FC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44275" y="276225"/>
            <a:ext cx="123825" cy="49530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5F7DEC">
              <a:alpha val="34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rner-signal-3">
            <a:extLst xmlns:a="http://schemas.openxmlformats.org/drawingml/2006/main">
              <a:ext uri="{FF2B5EF4-FFF2-40B4-BE49-F238E27FC236}">
                <a16:creationId xmlns:a16="http://schemas.microsoft.com/office/drawing/2014/main" id="{098ADB3C-D5B1-4333-8761-1268422B8E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534775" y="447675"/>
            <a:ext cx="123825" cy="32385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4B8EF7">
              <a:alpha val="42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eyebrow">
            <a:extLst xmlns:a="http://schemas.openxmlformats.org/drawingml/2006/main">
              <a:ext uri="{FF2B5EF4-FFF2-40B4-BE49-F238E27FC236}">
                <a16:creationId xmlns:a16="http://schemas.microsoft.com/office/drawing/2014/main" id="{D0AA6122-5E84-42D1-85C4-BBB8560FA1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22860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7667E8"/>
                </a:solidFill>
                <a:latin typeface="Aptos"/>
                <a:ea typeface="Aptos"/>
                <a:cs typeface="Aptos"/>
              </a:defRPr>
            </a:pPr>
            <a:r>
              <a:rPr sz="975" b="1" i="0">
                <a:solidFill>
                  <a:srgbClr val="7667E8"/>
                </a:solidFill>
                <a:latin typeface="Aptos"/>
                <a:ea typeface="Aptos"/>
                <a:cs typeface="Aptos"/>
              </a:rPr>
              <a:t>KEY MESSAGE</a:t>
            </a: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F18192E-BD43-49DD-8DF8-5E237A4EF9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7700"/>
            <a:ext cx="9525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3600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覚えるより、使える形にする</a:t>
            </a:r>
          </a:p>
        </p:txBody>
      </p:sp>
      <p:sp>
        <p:nvSpPr>
          <p:cNvPr id="6" name="title-rule-base">
            <a:extLst xmlns:a="http://schemas.openxmlformats.org/drawingml/2006/main">
              <a:ext uri="{FF2B5EF4-FFF2-40B4-BE49-F238E27FC236}">
                <a16:creationId xmlns:a16="http://schemas.microsoft.com/office/drawing/2014/main" id="{94154B1C-C392-43AB-9F54-7036A21889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23975"/>
            <a:ext cx="10820400" cy="14288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9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title-rule-accent">
            <a:extLst xmlns:a="http://schemas.openxmlformats.org/drawingml/2006/main">
              <a:ext uri="{FF2B5EF4-FFF2-40B4-BE49-F238E27FC236}">
                <a16:creationId xmlns:a16="http://schemas.microsoft.com/office/drawing/2014/main" id="{3FBFA1CF-AE54-4E2D-A4AC-0884B42333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14450"/>
            <a:ext cx="895350" cy="38100"/>
          </a:xfrm>
          <a:prstGeom xmlns:a="http://schemas.openxmlformats.org/drawingml/2006/main" prst="roundRect">
            <a:avLst>
              <a:gd name="adj" fmla="val 50000"/>
            </a:avLst>
          </a:prstGeom>
          <a:gradFill xmlns:a="http://schemas.openxmlformats.org/drawingml/2006/main">
            <a:gsLst>
              <a:gs pos="0">
                <a:srgbClr val="7667E8"/>
              </a:gs>
              <a:gs pos="100000">
                <a:srgbClr val="4B8EF7"/>
              </a:gs>
            </a:gsLst>
            <a:lin ang="0"/>
          </a:gradFill>
          <a:ln xmlns:a="http://schemas.openxmlformats.org/drawingml/2006/main" w="0">
            <a:noFill/>
            <a:prstDash val="solid"/>
          </a:ln>
        </p:spPr>
      </p:sp>
      <p:sp>
        <p:nvSpPr>
          <p:cNvPr id="8" name="bottom-ribbon-a">
            <a:extLst xmlns:a="http://schemas.openxmlformats.org/drawingml/2006/main">
              <a:ext uri="{FF2B5EF4-FFF2-40B4-BE49-F238E27FC236}">
                <a16:creationId xmlns:a16="http://schemas.microsoft.com/office/drawing/2014/main" id="{6EE21BFB-8C2C-4D14-A3E5-C9C370A068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-720000">
            <a:off x="9601200" y="6057900"/>
            <a:ext cx="2209800" cy="1714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7667E8">
              <a:alpha val="10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bottom-ribbon-b">
            <a:extLst xmlns:a="http://schemas.openxmlformats.org/drawingml/2006/main">
              <a:ext uri="{FF2B5EF4-FFF2-40B4-BE49-F238E27FC236}">
                <a16:creationId xmlns:a16="http://schemas.microsoft.com/office/drawing/2014/main" id="{94FEFEB9-B7FA-47FE-9B47-400EBCFAED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-720000">
            <a:off x="9925050" y="6296025"/>
            <a:ext cx="179070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4B8EF7">
              <a:alpha val="12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4A86FB7-410A-4D7D-ABA4-F533D59764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43650"/>
            <a:ext cx="43815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500" b="1" i="0">
                <a:solidFill>
                  <a:srgbClr val="20245A"/>
                </a:solidFill>
                <a:latin typeface="Aptos"/>
                <a:ea typeface="Aptos"/>
                <a:cs typeface="Aptos"/>
              </a:defRPr>
            </a:pPr>
            <a:r>
              <a:rPr sz="1500" b="1" i="0">
                <a:solidFill>
                  <a:srgbClr val="20245A"/>
                </a:solidFill>
                <a:latin typeface="Aptos"/>
                <a:ea typeface="Aptos"/>
                <a:cs typeface="Aptos"/>
              </a:rPr>
              <a:t>04</a:t>
            </a:r>
          </a:p>
        </p:txBody>
      </p:sp>
      <p:sp>
        <p:nvSpPr>
          <p:cNvPr id="11" name="key-panel-back">
            <a:extLst xmlns:a="http://schemas.openxmlformats.org/drawingml/2006/main">
              <a:ext uri="{FF2B5EF4-FFF2-40B4-BE49-F238E27FC236}">
                <a16:creationId xmlns:a16="http://schemas.microsoft.com/office/drawing/2014/main" id="{F8462DCE-1D8D-4282-87F5-E1A0ACA814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-90000">
            <a:off x="1276350" y="2019300"/>
            <a:ext cx="9486900" cy="2990850"/>
          </a:xfrm>
          <a:prstGeom xmlns:a="http://schemas.openxmlformats.org/drawingml/2006/main" prst="roundRect">
            <a:avLst>
              <a:gd name="adj" fmla="val 7006"/>
            </a:avLst>
          </a:prstGeom>
          <a:gradFill xmlns:a="http://schemas.openxmlformats.org/drawingml/2006/main">
            <a:gsLst>
              <a:gs pos="0">
                <a:srgbClr val="F5F2FF"/>
              </a:gs>
              <a:gs pos="100000">
                <a:srgbClr val="EDF4FF"/>
              </a:gs>
            </a:gsLst>
            <a:lin ang="1200000"/>
          </a:gradFill>
          <a:ln xmlns:a="http://schemas.openxmlformats.org/drawingml/2006/main" w="0">
            <a:noFill/>
            <a:prstDash val="solid"/>
          </a:ln>
        </p:spPr>
      </p:sp>
      <p:sp>
        <p:nvSpPr>
          <p:cNvPr id="12" name="key-panel-front">
            <a:extLst xmlns:a="http://schemas.openxmlformats.org/drawingml/2006/main">
              <a:ext uri="{FF2B5EF4-FFF2-40B4-BE49-F238E27FC236}">
                <a16:creationId xmlns:a16="http://schemas.microsoft.com/office/drawing/2014/main" id="{D1FF6AD4-7FBB-4428-A973-2C501CBA56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66850" y="2171700"/>
            <a:ext cx="9258300" cy="2914650"/>
          </a:xfrm>
          <a:prstGeom xmlns:a="http://schemas.openxmlformats.org/drawingml/2006/main" prst="roundRect">
            <a:avLst>
              <a:gd name="adj" fmla="val 719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1430">
            <a:solidFill>
              <a:srgbClr val="D9DDF0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13" name="key-panel-rail">
            <a:extLst xmlns:a="http://schemas.openxmlformats.org/drawingml/2006/main">
              <a:ext uri="{FF2B5EF4-FFF2-40B4-BE49-F238E27FC236}">
                <a16:creationId xmlns:a16="http://schemas.microsoft.com/office/drawing/2014/main" id="{AFB4E5C3-0FA1-4354-A87C-E524CD6D23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66850" y="2171700"/>
            <a:ext cx="9258300" cy="66675"/>
          </a:xfrm>
          <a:prstGeom xmlns:a="http://schemas.openxmlformats.org/drawingml/2006/main" prst="roundRect">
            <a:avLst>
              <a:gd name="adj" fmla="val 50000"/>
            </a:avLst>
          </a:prstGeom>
          <a:gradFill xmlns:a="http://schemas.openxmlformats.org/drawingml/2006/main">
            <a:gsLst>
              <a:gs pos="0">
                <a:srgbClr val="7667E8"/>
              </a:gs>
              <a:gs pos="100000">
                <a:srgbClr val="4B8EF7"/>
              </a:gs>
            </a:gsLst>
            <a:lin ang="0"/>
          </a:gradFill>
          <a:ln xmlns:a="http://schemas.openxmlformats.org/drawingml/2006/main" w="0">
            <a:noFill/>
            <a:prstDash val="solid"/>
          </a:ln>
        </p:spPr>
      </p:sp>
      <p:sp>
        <p:nvSpPr>
          <p:cNvPr id="14" name="key-mark">
            <a:extLst xmlns:a="http://schemas.openxmlformats.org/drawingml/2006/main">
              <a:ext uri="{FF2B5EF4-FFF2-40B4-BE49-F238E27FC236}">
                <a16:creationId xmlns:a16="http://schemas.microsoft.com/office/drawing/2014/main" id="{693F3907-F261-437D-87B4-83498C8D55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66900" y="2495550"/>
            <a:ext cx="66675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81301"/>
          </a:bodyPr>
          <a:lstStyle xmlns:a="http://schemas.openxmlformats.org/drawingml/2006/main"/>
          <a:p xmlns:a="http://schemas.openxmlformats.org/drawingml/2006/main">
            <a:pPr algn="ctr">
              <a:defRPr sz="6150" b="1" i="0">
                <a:solidFill>
                  <a:srgbClr val="7667E8">
                    <a:alpha val="55000"/>
                  </a:srgbClr>
                </a:solidFill>
                <a:latin typeface="Georgia"/>
                <a:ea typeface="Georgia"/>
                <a:cs typeface="Georgia"/>
              </a:defRPr>
            </a:pPr>
            <a:r>
              <a:rPr sz="6150" b="1" i="0">
                <a:solidFill>
                  <a:srgbClr val="7667E8">
                    <a:alpha val="55000"/>
                  </a:srgbClr>
                </a:solidFill>
                <a:latin typeface="Georgia"/>
                <a:ea typeface="Georgia"/>
                <a:cs typeface="Georgia"/>
              </a:rPr>
              <a:t>“</a:t>
            </a:r>
          </a:p>
        </p:txBody>
      </p:sp>
      <p:sp>
        <p:nvSpPr>
          <p:cNvPr id="15" name="key-statement">
            <a:extLst xmlns:a="http://schemas.openxmlformats.org/drawingml/2006/main">
              <a:ext uri="{FF2B5EF4-FFF2-40B4-BE49-F238E27FC236}">
                <a16:creationId xmlns:a16="http://schemas.microsoft.com/office/drawing/2014/main" id="{6DC77B33-7295-478B-9B77-58CE626BA3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14625" y="2762250"/>
            <a:ext cx="666750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3150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知識は、使う場面と結びつけて</a:t>
            </a:r>
          </a:p>
          <a:p xmlns:a="http://schemas.openxmlformats.org/drawingml/2006/main">
            <a:pPr algn="ctr">
              <a:defRPr sz="3150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3150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初めて自分のものになる</a:t>
            </a:r>
          </a:p>
        </p:txBody>
      </p:sp>
      <p:sp>
        <p:nvSpPr>
          <p:cNvPr id="16" name="key-note">
            <a:extLst xmlns:a="http://schemas.openxmlformats.org/drawingml/2006/main">
              <a:ext uri="{FF2B5EF4-FFF2-40B4-BE49-F238E27FC236}">
                <a16:creationId xmlns:a16="http://schemas.microsoft.com/office/drawing/2014/main" id="{562DC6E2-E103-45A1-AAB6-8EA9D88653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4238625"/>
            <a:ext cx="666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75" b="0" i="0">
                <a:solidFill>
                  <a:srgbClr val="5F6783"/>
                </a:solidFill>
                <a:latin typeface="Yu Gothic"/>
                <a:ea typeface="Yu Gothic"/>
                <a:cs typeface="Yu Gothic"/>
              </a:defRPr>
            </a:pPr>
            <a:r>
              <a:rPr sz="1575" b="0" i="0">
                <a:solidFill>
                  <a:srgbClr val="5F6783"/>
                </a:solidFill>
                <a:latin typeface="Yu Gothic"/>
                <a:ea typeface="Yu Gothic"/>
                <a:cs typeface="Yu Gothic"/>
              </a:rPr>
              <a:t>講座では「知る → 試す → 振り返る」を1セットで設計する</a:t>
            </a:r>
          </a:p>
        </p:txBody>
      </p:sp>
    </p:spTree>
    <p:extLst>
      <p:ext uri="{BB962C8B-B14F-4D97-AF65-F5344CB8AC3E}">
        <p14:creationId xmlns:p14="http://schemas.microsoft.com/office/powerpoint/2010/main" val="2115925600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BFAF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corner-signal-1">
            <a:extLst xmlns:a="http://schemas.openxmlformats.org/drawingml/2006/main">
              <a:ext uri="{FF2B5EF4-FFF2-40B4-BE49-F238E27FC236}">
                <a16:creationId xmlns:a16="http://schemas.microsoft.com/office/drawing/2014/main" id="{841B0FAD-BD4F-4AFE-91E0-8EE16A0E51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53775" y="381000"/>
            <a:ext cx="123825" cy="40005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7667E8">
              <a:alpha val="28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corner-signal-2">
            <a:extLst xmlns:a="http://schemas.openxmlformats.org/drawingml/2006/main">
              <a:ext uri="{FF2B5EF4-FFF2-40B4-BE49-F238E27FC236}">
                <a16:creationId xmlns:a16="http://schemas.microsoft.com/office/drawing/2014/main" id="{52F0FF9D-09CF-4733-BF47-F1D7416D36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44275" y="285750"/>
            <a:ext cx="123825" cy="49530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5F7DEC">
              <a:alpha val="34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rner-signal-3">
            <a:extLst xmlns:a="http://schemas.openxmlformats.org/drawingml/2006/main">
              <a:ext uri="{FF2B5EF4-FFF2-40B4-BE49-F238E27FC236}">
                <a16:creationId xmlns:a16="http://schemas.microsoft.com/office/drawing/2014/main" id="{1A63DA9E-569D-4E9A-8741-C8CFD97C55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534775" y="457200"/>
            <a:ext cx="123825" cy="32385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4B8EF7">
              <a:alpha val="42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eyebrow">
            <a:extLst xmlns:a="http://schemas.openxmlformats.org/drawingml/2006/main">
              <a:ext uri="{FF2B5EF4-FFF2-40B4-BE49-F238E27FC236}">
                <a16:creationId xmlns:a16="http://schemas.microsoft.com/office/drawing/2014/main" id="{CFB189E8-1289-467C-8A13-CDFD3E809B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22860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7667E8"/>
                </a:solidFill>
                <a:latin typeface="Aptos"/>
                <a:ea typeface="Aptos"/>
                <a:cs typeface="Aptos"/>
              </a:defRPr>
            </a:pPr>
            <a:r>
              <a:rPr sz="975" b="1" i="0">
                <a:solidFill>
                  <a:srgbClr val="7667E8"/>
                </a:solidFill>
                <a:latin typeface="Aptos"/>
                <a:ea typeface="Aptos"/>
                <a:cs typeface="Aptos"/>
              </a:rPr>
              <a:t>THREE LENSES</a:t>
            </a: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7D911F1-1361-4BD3-A7CE-51E094CB8E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7700"/>
            <a:ext cx="9525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3600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成果を支える、3つの視点</a:t>
            </a:r>
          </a:p>
        </p:txBody>
      </p:sp>
      <p:sp>
        <p:nvSpPr>
          <p:cNvPr id="6" name="title-rule-base">
            <a:extLst xmlns:a="http://schemas.openxmlformats.org/drawingml/2006/main">
              <a:ext uri="{FF2B5EF4-FFF2-40B4-BE49-F238E27FC236}">
                <a16:creationId xmlns:a16="http://schemas.microsoft.com/office/drawing/2014/main" id="{10553815-49BB-4B31-9CF5-AA5906CB47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23975"/>
            <a:ext cx="10820400" cy="14288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9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title-rule-accent">
            <a:extLst xmlns:a="http://schemas.openxmlformats.org/drawingml/2006/main">
              <a:ext uri="{FF2B5EF4-FFF2-40B4-BE49-F238E27FC236}">
                <a16:creationId xmlns:a16="http://schemas.microsoft.com/office/drawing/2014/main" id="{2680E360-4A0A-42B1-B81C-FB6424E386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14450"/>
            <a:ext cx="895350" cy="38100"/>
          </a:xfrm>
          <a:prstGeom xmlns:a="http://schemas.openxmlformats.org/drawingml/2006/main" prst="roundRect">
            <a:avLst>
              <a:gd name="adj" fmla="val 50000"/>
            </a:avLst>
          </a:prstGeom>
          <a:gradFill xmlns:a="http://schemas.openxmlformats.org/drawingml/2006/main">
            <a:gsLst>
              <a:gs pos="0">
                <a:srgbClr val="7667E8"/>
              </a:gs>
              <a:gs pos="100000">
                <a:srgbClr val="4B8EF7"/>
              </a:gs>
            </a:gsLst>
            <a:lin ang="0"/>
          </a:gradFill>
          <a:ln xmlns:a="http://schemas.openxmlformats.org/drawingml/2006/main" w="0">
            <a:noFill/>
            <a:prstDash val="solid"/>
          </a:ln>
        </p:spPr>
      </p:sp>
      <p:sp>
        <p:nvSpPr>
          <p:cNvPr id="8" name="bottom-ribbon-a">
            <a:extLst xmlns:a="http://schemas.openxmlformats.org/drawingml/2006/main">
              <a:ext uri="{FF2B5EF4-FFF2-40B4-BE49-F238E27FC236}">
                <a16:creationId xmlns:a16="http://schemas.microsoft.com/office/drawing/2014/main" id="{B4BB8877-312D-43C9-A9FF-098165FC4F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-720000">
            <a:off x="9601200" y="6057900"/>
            <a:ext cx="2209800" cy="1714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7667E8">
              <a:alpha val="10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bottom-ribbon-b">
            <a:extLst xmlns:a="http://schemas.openxmlformats.org/drawingml/2006/main">
              <a:ext uri="{FF2B5EF4-FFF2-40B4-BE49-F238E27FC236}">
                <a16:creationId xmlns:a16="http://schemas.microsoft.com/office/drawing/2014/main" id="{CC9331E8-7396-40B4-8285-6D63AC27F8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-720000">
            <a:off x="9925050" y="6296025"/>
            <a:ext cx="179070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4B8EF7">
              <a:alpha val="12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7AFF6E5-E2DD-4A76-BB02-056652E5D3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43650"/>
            <a:ext cx="43815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500" b="1" i="0">
                <a:solidFill>
                  <a:srgbClr val="20245A"/>
                </a:solidFill>
                <a:latin typeface="Aptos"/>
                <a:ea typeface="Aptos"/>
                <a:cs typeface="Aptos"/>
              </a:defRPr>
            </a:pPr>
            <a:r>
              <a:rPr sz="1500" b="1" i="0">
                <a:solidFill>
                  <a:srgbClr val="20245A"/>
                </a:solidFill>
                <a:latin typeface="Aptos"/>
                <a:ea typeface="Aptos"/>
                <a:cs typeface="Aptos"/>
              </a:rPr>
              <a:t>05</a:t>
            </a:r>
          </a:p>
        </p:txBody>
      </p:sp>
      <p:sp>
        <p:nvSpPr>
          <p:cNvPr id="11" name="lens-card-1-surface">
            <a:extLst xmlns:a="http://schemas.openxmlformats.org/drawingml/2006/main">
              <a:ext uri="{FF2B5EF4-FFF2-40B4-BE49-F238E27FC236}">
                <a16:creationId xmlns:a16="http://schemas.microsoft.com/office/drawing/2014/main" id="{6C65CBFC-97D9-473D-A91D-BE266F16C7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43100"/>
            <a:ext cx="3276600" cy="3257550"/>
          </a:xfrm>
          <a:prstGeom xmlns:a="http://schemas.openxmlformats.org/drawingml/2006/main" prst="roundRect">
            <a:avLst>
              <a:gd name="adj" fmla="val 409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1430">
            <a:solidFill>
              <a:srgbClr val="D9DDF0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12" name="lens-card-1-rail">
            <a:extLst xmlns:a="http://schemas.openxmlformats.org/drawingml/2006/main">
              <a:ext uri="{FF2B5EF4-FFF2-40B4-BE49-F238E27FC236}">
                <a16:creationId xmlns:a16="http://schemas.microsoft.com/office/drawing/2014/main" id="{EB2F6160-481F-4D3D-9A61-22E6F4BEA4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114550"/>
            <a:ext cx="2895600" cy="47625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7667E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lens-card-1-number">
            <a:extLst xmlns:a="http://schemas.openxmlformats.org/drawingml/2006/main">
              <a:ext uri="{FF2B5EF4-FFF2-40B4-BE49-F238E27FC236}">
                <a16:creationId xmlns:a16="http://schemas.microsoft.com/office/drawing/2014/main" id="{6F5347A0-0FB9-4BA8-9304-4213E570A5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2352675"/>
            <a:ext cx="438150" cy="4381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7667E8"/>
            </a:solidFill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7667E8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7667E8"/>
                </a:solidFill>
                <a:latin typeface="Aptos"/>
                <a:ea typeface="Aptos"/>
                <a:cs typeface="Aptos"/>
              </a:rPr>
              <a:t>01</a:t>
            </a:r>
          </a:p>
        </p:txBody>
      </p:sp>
      <p:sp>
        <p:nvSpPr>
          <p:cNvPr id="14" name="lens-card-1-heading">
            <a:extLst xmlns:a="http://schemas.openxmlformats.org/drawingml/2006/main">
              <a:ext uri="{FF2B5EF4-FFF2-40B4-BE49-F238E27FC236}">
                <a16:creationId xmlns:a16="http://schemas.microsoft.com/office/drawing/2014/main" id="{3D4DD76E-BDDD-4B04-8BDC-2BD138A00F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85900" y="2333625"/>
            <a:ext cx="22479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2100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目的</a:t>
            </a:r>
          </a:p>
        </p:txBody>
      </p:sp>
      <p:sp>
        <p:nvSpPr>
          <p:cNvPr id="15" name="lens-card-1-body">
            <a:extLst xmlns:a="http://schemas.openxmlformats.org/drawingml/2006/main">
              <a:ext uri="{FF2B5EF4-FFF2-40B4-BE49-F238E27FC236}">
                <a16:creationId xmlns:a16="http://schemas.microsoft.com/office/drawing/2014/main" id="{D24CA07A-3BA4-4BCD-B11D-D0B87EFB1E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" y="3028950"/>
            <a:ext cx="2800350" cy="1943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5F6783"/>
                </a:solidFill>
                <a:latin typeface="Yu Gothic"/>
                <a:ea typeface="Yu Gothic"/>
                <a:cs typeface="Yu Gothic"/>
              </a:defRPr>
            </a:pPr>
            <a:r>
              <a:rPr sz="1650" b="0" i="0">
                <a:solidFill>
                  <a:srgbClr val="5F6783"/>
                </a:solidFill>
                <a:latin typeface="Yu Gothic"/>
                <a:ea typeface="Yu Gothic"/>
                <a:cs typeface="Yu Gothic"/>
              </a:rPr>
              <a:t>何のために学ぶのかを、最初に一言で決める。</a:t>
            </a:r>
          </a:p>
        </p:txBody>
      </p:sp>
      <p:sp>
        <p:nvSpPr>
          <p:cNvPr id="16" name="lens-card-2-surface">
            <a:extLst xmlns:a="http://schemas.openxmlformats.org/drawingml/2006/main">
              <a:ext uri="{FF2B5EF4-FFF2-40B4-BE49-F238E27FC236}">
                <a16:creationId xmlns:a16="http://schemas.microsoft.com/office/drawing/2014/main" id="{50642D58-BB0A-4122-9E8A-0964E989FD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43400" y="1943100"/>
            <a:ext cx="3276600" cy="3257550"/>
          </a:xfrm>
          <a:prstGeom xmlns:a="http://schemas.openxmlformats.org/drawingml/2006/main" prst="roundRect">
            <a:avLst>
              <a:gd name="adj" fmla="val 409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1430">
            <a:solidFill>
              <a:srgbClr val="D9DDF0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17" name="lens-card-2-rail">
            <a:extLst xmlns:a="http://schemas.openxmlformats.org/drawingml/2006/main">
              <a:ext uri="{FF2B5EF4-FFF2-40B4-BE49-F238E27FC236}">
                <a16:creationId xmlns:a16="http://schemas.microsoft.com/office/drawing/2014/main" id="{F3932F26-3A8B-4708-ACE2-713F7D2992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114550"/>
            <a:ext cx="2895600" cy="47625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647DE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lens-card-2-number">
            <a:extLst xmlns:a="http://schemas.openxmlformats.org/drawingml/2006/main">
              <a:ext uri="{FF2B5EF4-FFF2-40B4-BE49-F238E27FC236}">
                <a16:creationId xmlns:a16="http://schemas.microsoft.com/office/drawing/2014/main" id="{40F52C98-0686-4A21-B672-EF0F46159F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2352675"/>
            <a:ext cx="438150" cy="4381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7667E8"/>
            </a:solidFill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7667E8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7667E8"/>
                </a:solidFill>
                <a:latin typeface="Aptos"/>
                <a:ea typeface="Aptos"/>
                <a:cs typeface="Aptos"/>
              </a:rPr>
              <a:t>02</a:t>
            </a:r>
          </a:p>
        </p:txBody>
      </p:sp>
      <p:sp>
        <p:nvSpPr>
          <p:cNvPr id="19" name="lens-card-2-heading">
            <a:extLst xmlns:a="http://schemas.openxmlformats.org/drawingml/2006/main">
              <a:ext uri="{FF2B5EF4-FFF2-40B4-BE49-F238E27FC236}">
                <a16:creationId xmlns:a16="http://schemas.microsoft.com/office/drawing/2014/main" id="{23D27554-2086-479F-9BAA-8EB0190606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2333625"/>
            <a:ext cx="22479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2100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手順</a:t>
            </a:r>
          </a:p>
        </p:txBody>
      </p:sp>
      <p:sp>
        <p:nvSpPr>
          <p:cNvPr id="20" name="lens-card-2-body">
            <a:extLst xmlns:a="http://schemas.openxmlformats.org/drawingml/2006/main">
              <a:ext uri="{FF2B5EF4-FFF2-40B4-BE49-F238E27FC236}">
                <a16:creationId xmlns:a16="http://schemas.microsoft.com/office/drawing/2014/main" id="{6FBD558F-CE72-44FA-8BE1-33EAD240E6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81525" y="3028950"/>
            <a:ext cx="2800350" cy="1943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5F6783"/>
                </a:solidFill>
                <a:latin typeface="Yu Gothic"/>
                <a:ea typeface="Yu Gothic"/>
                <a:cs typeface="Yu Gothic"/>
              </a:defRPr>
            </a:pPr>
            <a:r>
              <a:rPr sz="1650" b="0" i="0">
                <a:solidFill>
                  <a:srgbClr val="5F6783"/>
                </a:solidFill>
                <a:latin typeface="Yu Gothic"/>
                <a:ea typeface="Yu Gothic"/>
                <a:cs typeface="Yu Gothic"/>
              </a:rPr>
              <a:t>迷わず進めるように、操作や判断を順番に分ける。</a:t>
            </a:r>
          </a:p>
        </p:txBody>
      </p:sp>
      <p:sp>
        <p:nvSpPr>
          <p:cNvPr id="21" name="lens-card-3-surface">
            <a:extLst xmlns:a="http://schemas.openxmlformats.org/drawingml/2006/main">
              <a:ext uri="{FF2B5EF4-FFF2-40B4-BE49-F238E27FC236}">
                <a16:creationId xmlns:a16="http://schemas.microsoft.com/office/drawing/2014/main" id="{6C756738-636B-4DCE-8CF3-220AE8592B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1943100"/>
            <a:ext cx="3276600" cy="3257550"/>
          </a:xfrm>
          <a:prstGeom xmlns:a="http://schemas.openxmlformats.org/drawingml/2006/main" prst="roundRect">
            <a:avLst>
              <a:gd name="adj" fmla="val 409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1430">
            <a:solidFill>
              <a:srgbClr val="D9DDF0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22" name="lens-card-3-rail">
            <a:extLst xmlns:a="http://schemas.openxmlformats.org/drawingml/2006/main">
              <a:ext uri="{FF2B5EF4-FFF2-40B4-BE49-F238E27FC236}">
                <a16:creationId xmlns:a16="http://schemas.microsoft.com/office/drawing/2014/main" id="{6E26835A-F9EB-48FD-9D86-337484F490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114550"/>
            <a:ext cx="2895600" cy="47625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4B8EF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lens-card-3-number">
            <a:extLst xmlns:a="http://schemas.openxmlformats.org/drawingml/2006/main">
              <a:ext uri="{FF2B5EF4-FFF2-40B4-BE49-F238E27FC236}">
                <a16:creationId xmlns:a16="http://schemas.microsoft.com/office/drawing/2014/main" id="{8663556D-ED01-4470-9C05-D9257A037E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29600" y="2352675"/>
            <a:ext cx="438150" cy="4381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7667E8"/>
            </a:solidFill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7667E8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7667E8"/>
                </a:solidFill>
                <a:latin typeface="Aptos"/>
                <a:ea typeface="Aptos"/>
                <a:cs typeface="Aptos"/>
              </a:rPr>
              <a:t>03</a:t>
            </a:r>
          </a:p>
        </p:txBody>
      </p:sp>
      <p:sp>
        <p:nvSpPr>
          <p:cNvPr id="24" name="lens-card-3-heading">
            <a:extLst xmlns:a="http://schemas.openxmlformats.org/drawingml/2006/main">
              <a:ext uri="{FF2B5EF4-FFF2-40B4-BE49-F238E27FC236}">
                <a16:creationId xmlns:a16="http://schemas.microsoft.com/office/drawing/2014/main" id="{6BB3F30D-4998-491C-A89E-9D8434F8E3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01100" y="2333625"/>
            <a:ext cx="22479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2100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確認</a:t>
            </a:r>
          </a:p>
        </p:txBody>
      </p:sp>
      <p:sp>
        <p:nvSpPr>
          <p:cNvPr id="25" name="lens-card-3-body">
            <a:extLst xmlns:a="http://schemas.openxmlformats.org/drawingml/2006/main">
              <a:ext uri="{FF2B5EF4-FFF2-40B4-BE49-F238E27FC236}">
                <a16:creationId xmlns:a16="http://schemas.microsoft.com/office/drawing/2014/main" id="{53E663B6-E5EB-4380-A708-2661E23397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39125" y="3028950"/>
            <a:ext cx="2800350" cy="1943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5F6783"/>
                </a:solidFill>
                <a:latin typeface="Yu Gothic"/>
                <a:ea typeface="Yu Gothic"/>
                <a:cs typeface="Yu Gothic"/>
              </a:defRPr>
            </a:pPr>
            <a:r>
              <a:rPr sz="1650" b="0" i="0">
                <a:solidFill>
                  <a:srgbClr val="5F6783"/>
                </a:solidFill>
                <a:latin typeface="Yu Gothic"/>
                <a:ea typeface="Yu Gothic"/>
                <a:cs typeface="Yu Gothic"/>
              </a:rPr>
              <a:t>できた状態を見える形にして、次の改善へつなげる。</a:t>
            </a:r>
          </a:p>
        </p:txBody>
      </p:sp>
      <p:sp>
        <p:nvSpPr>
          <p:cNvPr id="26" name="lenses-caption">
            <a:extLst xmlns:a="http://schemas.openxmlformats.org/drawingml/2006/main">
              <a:ext uri="{FF2B5EF4-FFF2-40B4-BE49-F238E27FC236}">
                <a16:creationId xmlns:a16="http://schemas.microsoft.com/office/drawing/2014/main" id="{D3A504C1-5ADB-4102-A7EF-BB070C6878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24100" y="5467350"/>
            <a:ext cx="75438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725" b="1" i="0">
                <a:solidFill>
                  <a:srgbClr val="5F6783"/>
                </a:solidFill>
                <a:latin typeface="Yu Gothic"/>
                <a:ea typeface="Yu Gothic"/>
                <a:cs typeface="Yu Gothic"/>
              </a:defRPr>
            </a:pPr>
            <a:r>
              <a:rPr sz="1725" b="1" i="0">
                <a:solidFill>
                  <a:srgbClr val="5F6783"/>
                </a:solidFill>
                <a:latin typeface="Yu Gothic"/>
                <a:ea typeface="Yu Gothic"/>
                <a:cs typeface="Yu Gothic"/>
              </a:rPr>
              <a:t>3つがそろうと、学びは行動へ変わりやすくなる</a:t>
            </a:r>
          </a:p>
        </p:txBody>
      </p:sp>
    </p:spTree>
    <p:extLst>
      <p:ext uri="{BB962C8B-B14F-4D97-AF65-F5344CB8AC3E}">
        <p14:creationId xmlns:p14="http://schemas.microsoft.com/office/powerpoint/2010/main" val="93155867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BFAF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2" name="corner-signal-1">
            <a:extLst xmlns:a="http://schemas.openxmlformats.org/drawingml/2006/main">
              <a:ext uri="{FF2B5EF4-FFF2-40B4-BE49-F238E27FC236}">
                <a16:creationId xmlns:a16="http://schemas.microsoft.com/office/drawing/2014/main" id="{E7D14AB1-42B8-46F5-9E68-546E43C5D2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53775" y="361950"/>
            <a:ext cx="123825" cy="40005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7667E8">
              <a:alpha val="28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corner-signal-2">
            <a:extLst xmlns:a="http://schemas.openxmlformats.org/drawingml/2006/main">
              <a:ext uri="{FF2B5EF4-FFF2-40B4-BE49-F238E27FC236}">
                <a16:creationId xmlns:a16="http://schemas.microsoft.com/office/drawing/2014/main" id="{A419B685-36FE-4712-BFED-F9E6F69519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44275" y="266700"/>
            <a:ext cx="123825" cy="49530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5F7DEC">
              <a:alpha val="34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rner-signal-3">
            <a:extLst xmlns:a="http://schemas.openxmlformats.org/drawingml/2006/main">
              <a:ext uri="{FF2B5EF4-FFF2-40B4-BE49-F238E27FC236}">
                <a16:creationId xmlns:a16="http://schemas.microsoft.com/office/drawing/2014/main" id="{A6EBAB8C-2FFE-441A-AD9E-58C9D90878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534775" y="438150"/>
            <a:ext cx="123825" cy="32385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4B8EF7">
              <a:alpha val="42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eyebrow">
            <a:extLst xmlns:a="http://schemas.openxmlformats.org/drawingml/2006/main">
              <a:ext uri="{FF2B5EF4-FFF2-40B4-BE49-F238E27FC236}">
                <a16:creationId xmlns:a16="http://schemas.microsoft.com/office/drawing/2014/main" id="{1B8486E8-4285-47B3-AF8E-4C53B184BD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22860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7667E8"/>
                </a:solidFill>
                <a:latin typeface="Aptos"/>
                <a:ea typeface="Aptos"/>
                <a:cs typeface="Aptos"/>
              </a:defRPr>
            </a:pPr>
            <a:r>
              <a:rPr sz="975" b="1" i="0">
                <a:solidFill>
                  <a:srgbClr val="7667E8"/>
                </a:solidFill>
                <a:latin typeface="Aptos"/>
                <a:ea typeface="Aptos"/>
                <a:cs typeface="Aptos"/>
              </a:rPr>
              <a:t>DUAL ROUTE</a:t>
            </a: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A4CCF50-CBDA-4C3D-B5D0-82043F513B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7700"/>
            <a:ext cx="9525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3600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迷わないために、2つの方法を比べる</a:t>
            </a:r>
          </a:p>
        </p:txBody>
      </p:sp>
      <p:sp>
        <p:nvSpPr>
          <p:cNvPr id="6" name="title-rule-base">
            <a:extLst xmlns:a="http://schemas.openxmlformats.org/drawingml/2006/main">
              <a:ext uri="{FF2B5EF4-FFF2-40B4-BE49-F238E27FC236}">
                <a16:creationId xmlns:a16="http://schemas.microsoft.com/office/drawing/2014/main" id="{7D505CD0-4E58-4252-8087-F04AFF7263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23975"/>
            <a:ext cx="10820400" cy="14288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9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title-rule-accent">
            <a:extLst xmlns:a="http://schemas.openxmlformats.org/drawingml/2006/main">
              <a:ext uri="{FF2B5EF4-FFF2-40B4-BE49-F238E27FC236}">
                <a16:creationId xmlns:a16="http://schemas.microsoft.com/office/drawing/2014/main" id="{ABCC8281-BEBD-45C3-8D8D-02DD7A8D33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14450"/>
            <a:ext cx="895350" cy="38100"/>
          </a:xfrm>
          <a:prstGeom xmlns:a="http://schemas.openxmlformats.org/drawingml/2006/main" prst="roundRect">
            <a:avLst>
              <a:gd name="adj" fmla="val 50000"/>
            </a:avLst>
          </a:prstGeom>
          <a:gradFill xmlns:a="http://schemas.openxmlformats.org/drawingml/2006/main">
            <a:gsLst>
              <a:gs pos="0">
                <a:srgbClr val="7667E8"/>
              </a:gs>
              <a:gs pos="100000">
                <a:srgbClr val="4B8EF7"/>
              </a:gs>
            </a:gsLst>
            <a:lin ang="0"/>
          </a:gradFill>
          <a:ln xmlns:a="http://schemas.openxmlformats.org/drawingml/2006/main" w="0">
            <a:noFill/>
            <a:prstDash val="solid"/>
          </a:ln>
        </p:spPr>
      </p:sp>
      <p:sp>
        <p:nvSpPr>
          <p:cNvPr id="8" name="bottom-ribbon-a">
            <a:extLst xmlns:a="http://schemas.openxmlformats.org/drawingml/2006/main">
              <a:ext uri="{FF2B5EF4-FFF2-40B4-BE49-F238E27FC236}">
                <a16:creationId xmlns:a16="http://schemas.microsoft.com/office/drawing/2014/main" id="{D4D62931-E88C-404C-BD71-5181C7FED9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-720000">
            <a:off x="9601200" y="6057900"/>
            <a:ext cx="2209800" cy="1714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7667E8">
              <a:alpha val="10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bottom-ribbon-b">
            <a:extLst xmlns:a="http://schemas.openxmlformats.org/drawingml/2006/main">
              <a:ext uri="{FF2B5EF4-FFF2-40B4-BE49-F238E27FC236}">
                <a16:creationId xmlns:a16="http://schemas.microsoft.com/office/drawing/2014/main" id="{E95EE488-D2A6-41B5-AB47-FF4E4DD159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-720000">
            <a:off x="9925050" y="6296025"/>
            <a:ext cx="179070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4B8EF7">
              <a:alpha val="12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page-number">
            <a:extLst xmlns:a="http://schemas.openxmlformats.org/drawingml/2006/main">
              <a:ext uri="{FF2B5EF4-FFF2-40B4-BE49-F238E27FC236}">
                <a16:creationId xmlns:a16="http://schemas.microsoft.com/office/drawing/2014/main" id="{4121F531-C740-4380-B9C9-A857B35EBE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43650"/>
            <a:ext cx="43815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500" b="1" i="0">
                <a:solidFill>
                  <a:srgbClr val="20245A"/>
                </a:solidFill>
                <a:latin typeface="Aptos"/>
                <a:ea typeface="Aptos"/>
                <a:cs typeface="Aptos"/>
              </a:defRPr>
            </a:pPr>
            <a:r>
              <a:rPr sz="1500" b="1" i="0">
                <a:solidFill>
                  <a:srgbClr val="20245A"/>
                </a:solidFill>
                <a:latin typeface="Aptos"/>
                <a:ea typeface="Aptos"/>
                <a:cs typeface="Aptos"/>
              </a:rPr>
              <a:t>06</a:t>
            </a:r>
          </a:p>
        </p:txBody>
      </p:sp>
      <p:sp>
        <p:nvSpPr>
          <p:cNvPr id="11" name="compare-left">
            <a:extLst xmlns:a="http://schemas.openxmlformats.org/drawingml/2006/main">
              <a:ext uri="{FF2B5EF4-FFF2-40B4-BE49-F238E27FC236}">
                <a16:creationId xmlns:a16="http://schemas.microsoft.com/office/drawing/2014/main" id="{713D9B56-8874-4DAA-AFA2-9C35D6051A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5048250" cy="3105150"/>
          </a:xfrm>
          <a:prstGeom xmlns:a="http://schemas.openxmlformats.org/drawingml/2006/main" prst="roundRect">
            <a:avLst>
              <a:gd name="adj" fmla="val 552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2383">
            <a:solidFill>
              <a:srgbClr val="D9DDF0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12" name="compare-right">
            <a:extLst xmlns:a="http://schemas.openxmlformats.org/drawingml/2006/main">
              <a:ext uri="{FF2B5EF4-FFF2-40B4-BE49-F238E27FC236}">
                <a16:creationId xmlns:a16="http://schemas.microsoft.com/office/drawing/2014/main" id="{BE0C345D-94C4-4B47-8DE0-18839D6CAD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57950" y="1952625"/>
            <a:ext cx="5048250" cy="3105150"/>
          </a:xfrm>
          <a:prstGeom xmlns:a="http://schemas.openxmlformats.org/drawingml/2006/main" prst="roundRect">
            <a:avLst>
              <a:gd name="adj" fmla="val 5521"/>
            </a:avLst>
          </a:prstGeom>
          <a:gradFill xmlns:a="http://schemas.openxmlformats.org/drawingml/2006/main">
            <a:gsLst>
              <a:gs pos="0">
                <a:srgbClr val="F5F2FF"/>
              </a:gs>
              <a:gs pos="100000">
                <a:srgbClr val="EDF4FF"/>
              </a:gs>
            </a:gsLst>
            <a:lin ang="0"/>
          </a:gradFill>
          <a:ln xmlns:a="http://schemas.openxmlformats.org/drawingml/2006/main" w="12383">
            <a:solidFill>
              <a:srgbClr val="B9B2EF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13" name="compare-left-label">
            <a:extLst xmlns:a="http://schemas.openxmlformats.org/drawingml/2006/main">
              <a:ext uri="{FF2B5EF4-FFF2-40B4-BE49-F238E27FC236}">
                <a16:creationId xmlns:a16="http://schemas.microsoft.com/office/drawing/2014/main" id="{062FFC60-343B-4A13-BF7E-E29A8043F1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247900"/>
            <a:ext cx="476250" cy="4762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7667E8"/>
            </a:solidFill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7667E8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7667E8"/>
                </a:solidFill>
                <a:latin typeface="Aptos"/>
                <a:ea typeface="Aptos"/>
                <a:cs typeface="Aptos"/>
              </a:rPr>
              <a:t>A</a:t>
            </a:r>
          </a:p>
        </p:txBody>
      </p:sp>
      <p:sp>
        <p:nvSpPr>
          <p:cNvPr id="14" name="compare-left-title">
            <a:extLst xmlns:a="http://schemas.openxmlformats.org/drawingml/2006/main">
              <a:ext uri="{FF2B5EF4-FFF2-40B4-BE49-F238E27FC236}">
                <a16:creationId xmlns:a16="http://schemas.microsoft.com/office/drawing/2014/main" id="{75C451C4-6706-47BF-A947-CE8401A715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2247900"/>
            <a:ext cx="3333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475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2475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スピード重視</a:t>
            </a:r>
          </a:p>
        </p:txBody>
      </p:sp>
      <p:sp>
        <p:nvSpPr>
          <p:cNvPr id="15" name="compare-left-dot-1">
            <a:extLst xmlns:a="http://schemas.openxmlformats.org/drawingml/2006/main">
              <a:ext uri="{FF2B5EF4-FFF2-40B4-BE49-F238E27FC236}">
                <a16:creationId xmlns:a16="http://schemas.microsoft.com/office/drawing/2014/main" id="{A0D467EC-C1CC-4916-A4A4-4308BB7A81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" y="3076575"/>
            <a:ext cx="85725" cy="85725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A7A1E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compare-left-bullet-1">
            <a:extLst xmlns:a="http://schemas.openxmlformats.org/drawingml/2006/main">
              <a:ext uri="{FF2B5EF4-FFF2-40B4-BE49-F238E27FC236}">
                <a16:creationId xmlns:a16="http://schemas.microsoft.com/office/drawing/2014/main" id="{E013AF2F-8A66-466A-98C9-AA6ECF0BB0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2924175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5F6783"/>
                </a:solidFill>
                <a:latin typeface="Yu Gothic"/>
                <a:ea typeface="Yu Gothic"/>
                <a:cs typeface="Yu Gothic"/>
              </a:defRPr>
            </a:pPr>
            <a:r>
              <a:rPr sz="1650" b="0" i="0">
                <a:solidFill>
                  <a:srgbClr val="5F6783"/>
                </a:solidFill>
                <a:latin typeface="Yu Gothic"/>
                <a:ea typeface="Yu Gothic"/>
                <a:cs typeface="Yu Gothic"/>
              </a:rPr>
              <a:t>まず形にする</a:t>
            </a:r>
          </a:p>
        </p:txBody>
      </p:sp>
      <p:sp>
        <p:nvSpPr>
          <p:cNvPr id="17" name="compare-left-dot-2">
            <a:extLst xmlns:a="http://schemas.openxmlformats.org/drawingml/2006/main">
              <a:ext uri="{FF2B5EF4-FFF2-40B4-BE49-F238E27FC236}">
                <a16:creationId xmlns:a16="http://schemas.microsoft.com/office/drawing/2014/main" id="{BA141654-15F5-48CB-A5EB-FA79BB6739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" y="3590925"/>
            <a:ext cx="85725" cy="85725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A7A1E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compare-left-bullet-2">
            <a:extLst xmlns:a="http://schemas.openxmlformats.org/drawingml/2006/main">
              <a:ext uri="{FF2B5EF4-FFF2-40B4-BE49-F238E27FC236}">
                <a16:creationId xmlns:a16="http://schemas.microsoft.com/office/drawing/2014/main" id="{91EDDD14-9877-4A13-AF60-0B01A349B3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3438525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5F6783"/>
                </a:solidFill>
                <a:latin typeface="Yu Gothic"/>
                <a:ea typeface="Yu Gothic"/>
                <a:cs typeface="Yu Gothic"/>
              </a:defRPr>
            </a:pPr>
            <a:r>
              <a:rPr sz="1650" b="0" i="0">
                <a:solidFill>
                  <a:srgbClr val="5F6783"/>
                </a:solidFill>
                <a:latin typeface="Yu Gothic"/>
                <a:ea typeface="Yu Gothic"/>
                <a:cs typeface="Yu Gothic"/>
              </a:rPr>
              <a:t>短い手順で試す</a:t>
            </a:r>
          </a:p>
        </p:txBody>
      </p:sp>
      <p:sp>
        <p:nvSpPr>
          <p:cNvPr id="19" name="compare-left-dot-3">
            <a:extLst xmlns:a="http://schemas.openxmlformats.org/drawingml/2006/main">
              <a:ext uri="{FF2B5EF4-FFF2-40B4-BE49-F238E27FC236}">
                <a16:creationId xmlns:a16="http://schemas.microsoft.com/office/drawing/2014/main" id="{3824A791-3DE4-429D-B400-4749D7A8C2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" y="4105275"/>
            <a:ext cx="85725" cy="85725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A7A1E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compare-left-bullet-3">
            <a:extLst xmlns:a="http://schemas.openxmlformats.org/drawingml/2006/main">
              <a:ext uri="{FF2B5EF4-FFF2-40B4-BE49-F238E27FC236}">
                <a16:creationId xmlns:a16="http://schemas.microsoft.com/office/drawing/2014/main" id="{81A292A3-40B1-4D2E-A070-43F02A5BDD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3952875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5F6783"/>
                </a:solidFill>
                <a:latin typeface="Yu Gothic"/>
                <a:ea typeface="Yu Gothic"/>
                <a:cs typeface="Yu Gothic"/>
              </a:defRPr>
            </a:pPr>
            <a:r>
              <a:rPr sz="1650" b="0" i="0">
                <a:solidFill>
                  <a:srgbClr val="5F6783"/>
                </a:solidFill>
                <a:latin typeface="Yu Gothic"/>
                <a:ea typeface="Yu Gothic"/>
                <a:cs typeface="Yu Gothic"/>
              </a:rPr>
              <a:t>結果を見て直す</a:t>
            </a:r>
          </a:p>
        </p:txBody>
      </p:sp>
      <p:sp>
        <p:nvSpPr>
          <p:cNvPr id="21" name="compare-right-label">
            <a:extLst xmlns:a="http://schemas.openxmlformats.org/drawingml/2006/main">
              <a:ext uri="{FF2B5EF4-FFF2-40B4-BE49-F238E27FC236}">
                <a16:creationId xmlns:a16="http://schemas.microsoft.com/office/drawing/2014/main" id="{769D16B0-881A-4A8D-A159-06DA685521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24650" y="2247900"/>
            <a:ext cx="476250" cy="4762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7667E8"/>
            </a:solidFill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7667E8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7667E8"/>
                </a:solidFill>
                <a:latin typeface="Aptos"/>
                <a:ea typeface="Aptos"/>
                <a:cs typeface="Aptos"/>
              </a:rPr>
              <a:t>B</a:t>
            </a:r>
          </a:p>
        </p:txBody>
      </p:sp>
      <p:sp>
        <p:nvSpPr>
          <p:cNvPr id="22" name="compare-right-title">
            <a:extLst xmlns:a="http://schemas.openxmlformats.org/drawingml/2006/main">
              <a:ext uri="{FF2B5EF4-FFF2-40B4-BE49-F238E27FC236}">
                <a16:creationId xmlns:a16="http://schemas.microsoft.com/office/drawing/2014/main" id="{32E3B349-6EAC-4949-8FF8-E075B79B76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72350" y="2247900"/>
            <a:ext cx="3333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475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2475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理解重視</a:t>
            </a:r>
          </a:p>
        </p:txBody>
      </p:sp>
      <p:sp>
        <p:nvSpPr>
          <p:cNvPr id="23" name="compare-right-dot-1">
            <a:extLst xmlns:a="http://schemas.openxmlformats.org/drawingml/2006/main">
              <a:ext uri="{FF2B5EF4-FFF2-40B4-BE49-F238E27FC236}">
                <a16:creationId xmlns:a16="http://schemas.microsoft.com/office/drawing/2014/main" id="{42C65DA2-A5A8-4E0C-A06A-DBC4CFA857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81800" y="3076575"/>
            <a:ext cx="85725" cy="85725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B8EF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compare-right-bullet-1">
            <a:extLst xmlns:a="http://schemas.openxmlformats.org/drawingml/2006/main">
              <a:ext uri="{FF2B5EF4-FFF2-40B4-BE49-F238E27FC236}">
                <a16:creationId xmlns:a16="http://schemas.microsoft.com/office/drawing/2014/main" id="{A63D8F6B-D411-43DA-82B7-7FA9E2FDF7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91350" y="2924175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5F6783"/>
                </a:solidFill>
                <a:latin typeface="Yu Gothic"/>
                <a:ea typeface="Yu Gothic"/>
                <a:cs typeface="Yu Gothic"/>
              </a:defRPr>
            </a:pPr>
            <a:r>
              <a:rPr sz="1650" b="0" i="0">
                <a:solidFill>
                  <a:srgbClr val="5F6783"/>
                </a:solidFill>
                <a:latin typeface="Yu Gothic"/>
                <a:ea typeface="Yu Gothic"/>
                <a:cs typeface="Yu Gothic"/>
              </a:rPr>
              <a:t>理由から理解する</a:t>
            </a:r>
          </a:p>
        </p:txBody>
      </p:sp>
      <p:sp>
        <p:nvSpPr>
          <p:cNvPr id="25" name="compare-right-dot-2">
            <a:extLst xmlns:a="http://schemas.openxmlformats.org/drawingml/2006/main">
              <a:ext uri="{FF2B5EF4-FFF2-40B4-BE49-F238E27FC236}">
                <a16:creationId xmlns:a16="http://schemas.microsoft.com/office/drawing/2014/main" id="{AA6BB5E9-F3E2-4985-879A-AB2E6F2E6E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81800" y="3590925"/>
            <a:ext cx="85725" cy="85725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B8EF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compare-right-bullet-2">
            <a:extLst xmlns:a="http://schemas.openxmlformats.org/drawingml/2006/main">
              <a:ext uri="{FF2B5EF4-FFF2-40B4-BE49-F238E27FC236}">
                <a16:creationId xmlns:a16="http://schemas.microsoft.com/office/drawing/2014/main" id="{7BCFE745-AF8C-4C51-92B9-A5B69CD15F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91350" y="3438525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5F6783"/>
                </a:solidFill>
                <a:latin typeface="Yu Gothic"/>
                <a:ea typeface="Yu Gothic"/>
                <a:cs typeface="Yu Gothic"/>
              </a:defRPr>
            </a:pPr>
            <a:r>
              <a:rPr sz="1650" b="0" i="0">
                <a:solidFill>
                  <a:srgbClr val="5F6783"/>
                </a:solidFill>
                <a:latin typeface="Yu Gothic"/>
                <a:ea typeface="Yu Gothic"/>
                <a:cs typeface="Yu Gothic"/>
              </a:rPr>
              <a:t>仕組みを整理する</a:t>
            </a:r>
          </a:p>
        </p:txBody>
      </p:sp>
      <p:sp>
        <p:nvSpPr>
          <p:cNvPr id="27" name="compare-right-dot-3">
            <a:extLst xmlns:a="http://schemas.openxmlformats.org/drawingml/2006/main">
              <a:ext uri="{FF2B5EF4-FFF2-40B4-BE49-F238E27FC236}">
                <a16:creationId xmlns:a16="http://schemas.microsoft.com/office/drawing/2014/main" id="{D2652707-2BFF-4FFB-98BF-46AFA68DD1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81800" y="4105275"/>
            <a:ext cx="85725" cy="85725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B8EF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8" name="compare-right-bullet-3">
            <a:extLst xmlns:a="http://schemas.openxmlformats.org/drawingml/2006/main">
              <a:ext uri="{FF2B5EF4-FFF2-40B4-BE49-F238E27FC236}">
                <a16:creationId xmlns:a16="http://schemas.microsoft.com/office/drawing/2014/main" id="{5279E5EA-5C9D-4C5D-9FBD-9460312B57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91350" y="3952875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5F6783"/>
                </a:solidFill>
                <a:latin typeface="Yu Gothic"/>
                <a:ea typeface="Yu Gothic"/>
                <a:cs typeface="Yu Gothic"/>
              </a:defRPr>
            </a:pPr>
            <a:r>
              <a:rPr sz="1650" b="0" i="0">
                <a:solidFill>
                  <a:srgbClr val="5F6783"/>
                </a:solidFill>
                <a:latin typeface="Yu Gothic"/>
                <a:ea typeface="Yu Gothic"/>
                <a:cs typeface="Yu Gothic"/>
              </a:rPr>
              <a:t>応用できる形にする</a:t>
            </a:r>
          </a:p>
        </p:txBody>
      </p:sp>
      <p:sp>
        <p:nvSpPr>
          <p:cNvPr id="29" name="compare-connector">
            <a:extLst xmlns:a="http://schemas.openxmlformats.org/drawingml/2006/main">
              <a:ext uri="{FF2B5EF4-FFF2-40B4-BE49-F238E27FC236}">
                <a16:creationId xmlns:a16="http://schemas.microsoft.com/office/drawing/2014/main" id="{AA656625-5D28-4D5F-A913-6A9884AF59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10250" y="3143250"/>
            <a:ext cx="571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3300" b="1" i="0">
                <a:solidFill>
                  <a:srgbClr val="7667E8"/>
                </a:solidFill>
                <a:latin typeface="Yu Gothic"/>
                <a:ea typeface="Yu Gothic"/>
                <a:cs typeface="Yu Gothic"/>
              </a:defRPr>
            </a:pPr>
            <a:r>
              <a:rPr sz="3300" b="1" i="0">
                <a:solidFill>
                  <a:srgbClr val="7667E8"/>
                </a:solidFill>
                <a:latin typeface="Yu Gothic"/>
                <a:ea typeface="Yu Gothic"/>
                <a:cs typeface="Yu Gothic"/>
              </a:rPr>
              <a:t>＋</a:t>
            </a:r>
          </a:p>
        </p:txBody>
      </p:sp>
      <p:sp>
        <p:nvSpPr>
          <p:cNvPr id="30" name="compare-conclusion">
            <a:extLst xmlns:a="http://schemas.openxmlformats.org/drawingml/2006/main">
              <a:ext uri="{FF2B5EF4-FFF2-40B4-BE49-F238E27FC236}">
                <a16:creationId xmlns:a16="http://schemas.microsoft.com/office/drawing/2014/main" id="{E82DE123-F0D5-4B89-B902-1CC98EBB21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8375" y="5372100"/>
            <a:ext cx="7715250" cy="5334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F2F0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1" name="compare-conclusion-text">
            <a:extLst xmlns:a="http://schemas.openxmlformats.org/drawingml/2006/main">
              <a:ext uri="{FF2B5EF4-FFF2-40B4-BE49-F238E27FC236}">
                <a16:creationId xmlns:a16="http://schemas.microsoft.com/office/drawing/2014/main" id="{93E3D42B-0D9A-4E60-9796-E8986D37C9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00325" y="5457825"/>
            <a:ext cx="69913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1800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目的に合わせて、速さと理解の比重を選ぶ</a:t>
            </a:r>
          </a:p>
        </p:txBody>
      </p:sp>
    </p:spTree>
    <p:extLst>
      <p:ext uri="{BB962C8B-B14F-4D97-AF65-F5344CB8AC3E}">
        <p14:creationId xmlns:p14="http://schemas.microsoft.com/office/powerpoint/2010/main" val="386565052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BFAF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6" name="corner-signal-1">
            <a:extLst xmlns:a="http://schemas.openxmlformats.org/drawingml/2006/main">
              <a:ext uri="{FF2B5EF4-FFF2-40B4-BE49-F238E27FC236}">
                <a16:creationId xmlns:a16="http://schemas.microsoft.com/office/drawing/2014/main" id="{F8408D73-C03E-401F-94DE-D599E84AAA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53775" y="371475"/>
            <a:ext cx="123825" cy="40005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7667E8">
              <a:alpha val="28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corner-signal-2">
            <a:extLst xmlns:a="http://schemas.openxmlformats.org/drawingml/2006/main">
              <a:ext uri="{FF2B5EF4-FFF2-40B4-BE49-F238E27FC236}">
                <a16:creationId xmlns:a16="http://schemas.microsoft.com/office/drawing/2014/main" id="{1AA80C03-7425-40E7-9D06-98E8187474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44275" y="276225"/>
            <a:ext cx="123825" cy="49530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5F7DEC">
              <a:alpha val="34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rner-signal-3">
            <a:extLst xmlns:a="http://schemas.openxmlformats.org/drawingml/2006/main">
              <a:ext uri="{FF2B5EF4-FFF2-40B4-BE49-F238E27FC236}">
                <a16:creationId xmlns:a16="http://schemas.microsoft.com/office/drawing/2014/main" id="{8EF259D6-7AEB-4899-9649-6136227CDC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534775" y="447675"/>
            <a:ext cx="123825" cy="32385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4B8EF7">
              <a:alpha val="42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eyebrow">
            <a:extLst xmlns:a="http://schemas.openxmlformats.org/drawingml/2006/main">
              <a:ext uri="{FF2B5EF4-FFF2-40B4-BE49-F238E27FC236}">
                <a16:creationId xmlns:a16="http://schemas.microsoft.com/office/drawing/2014/main" id="{F7ABF25F-8A64-4095-921D-7BE65776FA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22860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7667E8"/>
                </a:solidFill>
                <a:latin typeface="Aptos"/>
                <a:ea typeface="Aptos"/>
                <a:cs typeface="Aptos"/>
              </a:defRPr>
            </a:pPr>
            <a:r>
              <a:rPr sz="975" b="1" i="0">
                <a:solidFill>
                  <a:srgbClr val="7667E8"/>
                </a:solidFill>
                <a:latin typeface="Aptos"/>
                <a:ea typeface="Aptos"/>
                <a:cs typeface="Aptos"/>
              </a:rPr>
              <a:t>SCREEN GUIDE</a:t>
            </a: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1ACC170-4CA1-421B-8823-20C28E4EEA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7700"/>
            <a:ext cx="9525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3600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操作は、画面と3つの指示で伝わる</a:t>
            </a:r>
          </a:p>
        </p:txBody>
      </p:sp>
      <p:sp>
        <p:nvSpPr>
          <p:cNvPr id="6" name="title-rule-base">
            <a:extLst xmlns:a="http://schemas.openxmlformats.org/drawingml/2006/main">
              <a:ext uri="{FF2B5EF4-FFF2-40B4-BE49-F238E27FC236}">
                <a16:creationId xmlns:a16="http://schemas.microsoft.com/office/drawing/2014/main" id="{E1E598CB-1EBF-4D4F-BFC9-0A6FC35163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23975"/>
            <a:ext cx="10820400" cy="14288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9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title-rule-accent">
            <a:extLst xmlns:a="http://schemas.openxmlformats.org/drawingml/2006/main">
              <a:ext uri="{FF2B5EF4-FFF2-40B4-BE49-F238E27FC236}">
                <a16:creationId xmlns:a16="http://schemas.microsoft.com/office/drawing/2014/main" id="{8BF847DB-C795-45E9-B015-B59FC56905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14450"/>
            <a:ext cx="895350" cy="38100"/>
          </a:xfrm>
          <a:prstGeom xmlns:a="http://schemas.openxmlformats.org/drawingml/2006/main" prst="roundRect">
            <a:avLst>
              <a:gd name="adj" fmla="val 50000"/>
            </a:avLst>
          </a:prstGeom>
          <a:gradFill xmlns:a="http://schemas.openxmlformats.org/drawingml/2006/main">
            <a:gsLst>
              <a:gs pos="0">
                <a:srgbClr val="7667E8"/>
              </a:gs>
              <a:gs pos="100000">
                <a:srgbClr val="4B8EF7"/>
              </a:gs>
            </a:gsLst>
            <a:lin ang="0"/>
          </a:gradFill>
          <a:ln xmlns:a="http://schemas.openxmlformats.org/drawingml/2006/main" w="0">
            <a:noFill/>
            <a:prstDash val="solid"/>
          </a:ln>
        </p:spPr>
      </p:sp>
      <p:sp>
        <p:nvSpPr>
          <p:cNvPr id="8" name="bottom-ribbon-a">
            <a:extLst xmlns:a="http://schemas.openxmlformats.org/drawingml/2006/main">
              <a:ext uri="{FF2B5EF4-FFF2-40B4-BE49-F238E27FC236}">
                <a16:creationId xmlns:a16="http://schemas.microsoft.com/office/drawing/2014/main" id="{740AF4AC-51A1-4D97-8299-A3C8FDD134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-720000">
            <a:off x="9601200" y="6057900"/>
            <a:ext cx="2209800" cy="1714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7667E8">
              <a:alpha val="10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bottom-ribbon-b">
            <a:extLst xmlns:a="http://schemas.openxmlformats.org/drawingml/2006/main">
              <a:ext uri="{FF2B5EF4-FFF2-40B4-BE49-F238E27FC236}">
                <a16:creationId xmlns:a16="http://schemas.microsoft.com/office/drawing/2014/main" id="{39E04F15-CED7-43E0-8B78-FDBC00B37C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-720000">
            <a:off x="9925050" y="6296025"/>
            <a:ext cx="179070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4B8EF7">
              <a:alpha val="12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882253D-A682-4776-ADFA-1FE7506EAD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43650"/>
            <a:ext cx="43815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500" b="1" i="0">
                <a:solidFill>
                  <a:srgbClr val="20245A"/>
                </a:solidFill>
                <a:latin typeface="Aptos"/>
                <a:ea typeface="Aptos"/>
                <a:cs typeface="Aptos"/>
              </a:defRPr>
            </a:pPr>
            <a:r>
              <a:rPr sz="1500" b="1" i="0">
                <a:solidFill>
                  <a:srgbClr val="20245A"/>
                </a:solidFill>
                <a:latin typeface="Aptos"/>
                <a:ea typeface="Aptos"/>
                <a:cs typeface="Aptos"/>
              </a:rPr>
              <a:t>07</a:t>
            </a:r>
          </a:p>
        </p:txBody>
      </p:sp>
      <p:sp>
        <p:nvSpPr>
          <p:cNvPr id="11" name="screen-frame">
            <a:extLst xmlns:a="http://schemas.openxmlformats.org/drawingml/2006/main">
              <a:ext uri="{FF2B5EF4-FFF2-40B4-BE49-F238E27FC236}">
                <a16:creationId xmlns:a16="http://schemas.microsoft.com/office/drawing/2014/main" id="{A2A0E467-9869-42B8-8480-CC623F2774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6686550" cy="3667125"/>
          </a:xfrm>
          <a:prstGeom xmlns:a="http://schemas.openxmlformats.org/drawingml/2006/main" prst="roundRect">
            <a:avLst>
              <a:gd name="adj" fmla="val 4675"/>
            </a:avLst>
          </a:prstGeom>
          <a:solidFill xmlns:a="http://schemas.openxmlformats.org/drawingml/2006/main">
            <a:srgbClr val="F6F7FC"/>
          </a:solidFill>
          <a:ln xmlns:a="http://schemas.openxmlformats.org/drawingml/2006/main" w="15240">
            <a:solidFill>
              <a:srgbClr val="BFC5DF"/>
            </a:solidFill>
            <a:prstDash val="dash"/>
          </a:ln>
        </p:spPr>
      </p:sp>
      <p:sp>
        <p:nvSpPr>
          <p:cNvPr id="12" name="screen-topbar">
            <a:extLst xmlns:a="http://schemas.openxmlformats.org/drawingml/2006/main">
              <a:ext uri="{FF2B5EF4-FFF2-40B4-BE49-F238E27FC236}">
                <a16:creationId xmlns:a16="http://schemas.microsoft.com/office/drawing/2014/main" id="{793BBA32-A5C3-4707-8053-86014BAAED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6686550" cy="361950"/>
          </a:xfrm>
          <a:prstGeom xmlns:a="http://schemas.openxmlformats.org/drawingml/2006/main" prst="roundRect">
            <a:avLst>
              <a:gd name="adj" fmla="val 47368"/>
            </a:avLst>
          </a:prstGeom>
          <a:solidFill xmlns:a="http://schemas.openxmlformats.org/drawingml/2006/main">
            <a:srgbClr val="ECEEF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screen-window-dot-1">
            <a:extLst xmlns:a="http://schemas.openxmlformats.org/drawingml/2006/main">
              <a:ext uri="{FF2B5EF4-FFF2-40B4-BE49-F238E27FC236}">
                <a16:creationId xmlns:a16="http://schemas.microsoft.com/office/drawing/2014/main" id="{6CF55FBB-F12B-4142-BEEE-6A6C418283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2095500"/>
            <a:ext cx="76200" cy="76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BBAFF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screen-window-dot-2">
            <a:extLst xmlns:a="http://schemas.openxmlformats.org/drawingml/2006/main">
              <a:ext uri="{FF2B5EF4-FFF2-40B4-BE49-F238E27FC236}">
                <a16:creationId xmlns:a16="http://schemas.microsoft.com/office/drawing/2014/main" id="{89AEBB83-45B1-4595-8ED1-5F850B829F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2095500"/>
            <a:ext cx="76200" cy="76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91A8E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screen-window-dot-3">
            <a:extLst xmlns:a="http://schemas.openxmlformats.org/drawingml/2006/main">
              <a:ext uri="{FF2B5EF4-FFF2-40B4-BE49-F238E27FC236}">
                <a16:creationId xmlns:a16="http://schemas.microsoft.com/office/drawing/2014/main" id="{D3B68537-EBD9-447E-A690-0C84B6D3A5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2095500"/>
            <a:ext cx="76200" cy="76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A8BDE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screen-placeholder">
            <a:extLst xmlns:a="http://schemas.openxmlformats.org/drawingml/2006/main">
              <a:ext uri="{FF2B5EF4-FFF2-40B4-BE49-F238E27FC236}">
                <a16:creationId xmlns:a16="http://schemas.microsoft.com/office/drawing/2014/main" id="{71650199-193E-4EFC-86F2-15EBBBBF0A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3390900"/>
            <a:ext cx="46291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025" b="1" i="0">
                <a:solidFill>
                  <a:srgbClr val="858CA2"/>
                </a:solidFill>
                <a:latin typeface="Yu Gothic"/>
                <a:ea typeface="Yu Gothic"/>
                <a:cs typeface="Yu Gothic"/>
              </a:defRPr>
            </a:pPr>
            <a:r>
              <a:rPr sz="2025" b="1" i="0">
                <a:solidFill>
                  <a:srgbClr val="858CA2"/>
                </a:solidFill>
                <a:latin typeface="Yu Gothic"/>
                <a:ea typeface="Yu Gothic"/>
                <a:cs typeface="Yu Gothic"/>
              </a:rPr>
              <a:t>画面キャプチャをここに配置</a:t>
            </a:r>
          </a:p>
        </p:txBody>
      </p:sp>
      <p:sp>
        <p:nvSpPr>
          <p:cNvPr id="17" name="crop-tl-h">
            <a:extLst xmlns:a="http://schemas.openxmlformats.org/drawingml/2006/main">
              <a:ext uri="{FF2B5EF4-FFF2-40B4-BE49-F238E27FC236}">
                <a16:creationId xmlns:a16="http://schemas.microsoft.com/office/drawing/2014/main" id="{EBDF85AA-BB01-4229-9DC0-6DA4D8FCBB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571750"/>
            <a:ext cx="2286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667E8">
              <a:alpha val="65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crop-tl-v">
            <a:extLst xmlns:a="http://schemas.openxmlformats.org/drawingml/2006/main">
              <a:ext uri="{FF2B5EF4-FFF2-40B4-BE49-F238E27FC236}">
                <a16:creationId xmlns:a16="http://schemas.microsoft.com/office/drawing/2014/main" id="{B178F749-E848-424D-9364-A9E960B8D0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571750"/>
            <a:ext cx="28575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667E8">
              <a:alpha val="65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crop-tr-h">
            <a:extLst xmlns:a="http://schemas.openxmlformats.org/drawingml/2006/main">
              <a:ext uri="{FF2B5EF4-FFF2-40B4-BE49-F238E27FC236}">
                <a16:creationId xmlns:a16="http://schemas.microsoft.com/office/drawing/2014/main" id="{6BA57C65-C5BA-4BEE-BF54-EB63ED84D9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29425" y="2571750"/>
            <a:ext cx="2286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667E8">
              <a:alpha val="65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crop-tr-v">
            <a:extLst xmlns:a="http://schemas.openxmlformats.org/drawingml/2006/main">
              <a:ext uri="{FF2B5EF4-FFF2-40B4-BE49-F238E27FC236}">
                <a16:creationId xmlns:a16="http://schemas.microsoft.com/office/drawing/2014/main" id="{7D5BB698-69EB-45EF-9A23-9936CAB953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58025" y="2571750"/>
            <a:ext cx="28575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667E8">
              <a:alpha val="65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crop-bl-h">
            <a:extLst xmlns:a="http://schemas.openxmlformats.org/drawingml/2006/main">
              <a:ext uri="{FF2B5EF4-FFF2-40B4-BE49-F238E27FC236}">
                <a16:creationId xmlns:a16="http://schemas.microsoft.com/office/drawing/2014/main" id="{47CBC931-37ED-4534-B9C3-AB3607BEA4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5286375"/>
            <a:ext cx="2286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667E8">
              <a:alpha val="65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crop-bl-v">
            <a:extLst xmlns:a="http://schemas.openxmlformats.org/drawingml/2006/main">
              <a:ext uri="{FF2B5EF4-FFF2-40B4-BE49-F238E27FC236}">
                <a16:creationId xmlns:a16="http://schemas.microsoft.com/office/drawing/2014/main" id="{121EC006-B040-4B2F-BA5D-A2633D5AF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5057775"/>
            <a:ext cx="28575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667E8">
              <a:alpha val="65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crop-br-h">
            <a:extLst xmlns:a="http://schemas.openxmlformats.org/drawingml/2006/main">
              <a:ext uri="{FF2B5EF4-FFF2-40B4-BE49-F238E27FC236}">
                <a16:creationId xmlns:a16="http://schemas.microsoft.com/office/drawing/2014/main" id="{73FAAEF6-A45D-459A-9B35-0AA52963DE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29425" y="5286375"/>
            <a:ext cx="2286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667E8">
              <a:alpha val="65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crop-br-v">
            <a:extLst xmlns:a="http://schemas.openxmlformats.org/drawingml/2006/main">
              <a:ext uri="{FF2B5EF4-FFF2-40B4-BE49-F238E27FC236}">
                <a16:creationId xmlns:a16="http://schemas.microsoft.com/office/drawing/2014/main" id="{9F3301C7-46CF-4B8E-ADE5-BC30964972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58025" y="5057775"/>
            <a:ext cx="28575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667E8">
              <a:alpha val="65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guide-step-number-1">
            <a:extLst xmlns:a="http://schemas.openxmlformats.org/drawingml/2006/main">
              <a:ext uri="{FF2B5EF4-FFF2-40B4-BE49-F238E27FC236}">
                <a16:creationId xmlns:a16="http://schemas.microsoft.com/office/drawing/2014/main" id="{11881EA9-CE03-463E-92D1-D3BD6B3F67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48600" y="2114550"/>
            <a:ext cx="438150" cy="4381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7667E8"/>
            </a:solidFill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7667E8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7667E8"/>
                </a:solidFill>
                <a:latin typeface="Aptos"/>
                <a:ea typeface="Aptos"/>
                <a:cs typeface="Aptos"/>
              </a:rPr>
              <a:t>01</a:t>
            </a:r>
          </a:p>
        </p:txBody>
      </p:sp>
      <p:sp>
        <p:nvSpPr>
          <p:cNvPr id="26" name="guide-step-title-1">
            <a:extLst xmlns:a="http://schemas.openxmlformats.org/drawingml/2006/main">
              <a:ext uri="{FF2B5EF4-FFF2-40B4-BE49-F238E27FC236}">
                <a16:creationId xmlns:a16="http://schemas.microsoft.com/office/drawing/2014/main" id="{446A74EF-C7A8-4593-BA57-448C151BB3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39150" y="2105025"/>
            <a:ext cx="27813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1875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押す場所</a:t>
            </a:r>
          </a:p>
        </p:txBody>
      </p:sp>
      <p:sp>
        <p:nvSpPr>
          <p:cNvPr id="27" name="guide-step-body-1">
            <a:extLst xmlns:a="http://schemas.openxmlformats.org/drawingml/2006/main">
              <a:ext uri="{FF2B5EF4-FFF2-40B4-BE49-F238E27FC236}">
                <a16:creationId xmlns:a16="http://schemas.microsoft.com/office/drawing/2014/main" id="{2341677B-920D-4BCE-9529-FC797F21BA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39150" y="2486025"/>
            <a:ext cx="2781300" cy="2952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5F6783"/>
                </a:solidFill>
                <a:latin typeface="Yu Gothic"/>
                <a:ea typeface="Yu Gothic"/>
                <a:cs typeface="Yu Gothic"/>
              </a:defRPr>
            </a:pPr>
            <a:r>
              <a:rPr sz="1425" b="0" i="0">
                <a:solidFill>
                  <a:srgbClr val="5F6783"/>
                </a:solidFill>
                <a:latin typeface="Yu Gothic"/>
                <a:ea typeface="Yu Gothic"/>
                <a:cs typeface="Yu Gothic"/>
              </a:rPr>
              <a:t>位置を短い言葉で示す</a:t>
            </a:r>
          </a:p>
        </p:txBody>
      </p:sp>
      <p:sp>
        <p:nvSpPr>
          <p:cNvPr id="28" name="guide-step-rule-1">
            <a:extLst xmlns:a="http://schemas.openxmlformats.org/drawingml/2006/main">
              <a:ext uri="{FF2B5EF4-FFF2-40B4-BE49-F238E27FC236}">
                <a16:creationId xmlns:a16="http://schemas.microsoft.com/office/drawing/2014/main" id="{734BF3CF-54F1-4309-B5A1-514F631C3A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48600" y="2990850"/>
            <a:ext cx="3371850" cy="14288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9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guide-step-number-2">
            <a:extLst xmlns:a="http://schemas.openxmlformats.org/drawingml/2006/main">
              <a:ext uri="{FF2B5EF4-FFF2-40B4-BE49-F238E27FC236}">
                <a16:creationId xmlns:a16="http://schemas.microsoft.com/office/drawing/2014/main" id="{BD1A29D7-78DD-4EEC-B6E5-EFBCCC1904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48600" y="3257550"/>
            <a:ext cx="438150" cy="4381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7667E8"/>
            </a:solidFill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7667E8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7667E8"/>
                </a:solidFill>
                <a:latin typeface="Aptos"/>
                <a:ea typeface="Aptos"/>
                <a:cs typeface="Aptos"/>
              </a:rPr>
              <a:t>02</a:t>
            </a:r>
          </a:p>
        </p:txBody>
      </p:sp>
      <p:sp>
        <p:nvSpPr>
          <p:cNvPr id="30" name="guide-step-title-2">
            <a:extLst xmlns:a="http://schemas.openxmlformats.org/drawingml/2006/main">
              <a:ext uri="{FF2B5EF4-FFF2-40B4-BE49-F238E27FC236}">
                <a16:creationId xmlns:a16="http://schemas.microsoft.com/office/drawing/2014/main" id="{58E001E4-F869-400F-AC24-FC90EC849A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39150" y="3248025"/>
            <a:ext cx="27813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1875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入力する内容</a:t>
            </a:r>
          </a:p>
        </p:txBody>
      </p:sp>
      <p:sp>
        <p:nvSpPr>
          <p:cNvPr id="31" name="guide-step-body-2">
            <a:extLst xmlns:a="http://schemas.openxmlformats.org/drawingml/2006/main">
              <a:ext uri="{FF2B5EF4-FFF2-40B4-BE49-F238E27FC236}">
                <a16:creationId xmlns:a16="http://schemas.microsoft.com/office/drawing/2014/main" id="{030E6D26-8EB5-4F8B-9E7C-8C3C132E67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39150" y="3629025"/>
            <a:ext cx="2781300" cy="2952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5F6783"/>
                </a:solidFill>
                <a:latin typeface="Yu Gothic"/>
                <a:ea typeface="Yu Gothic"/>
                <a:cs typeface="Yu Gothic"/>
              </a:defRPr>
            </a:pPr>
            <a:r>
              <a:rPr sz="1425" b="0" i="0">
                <a:solidFill>
                  <a:srgbClr val="5F6783"/>
                </a:solidFill>
                <a:latin typeface="Yu Gothic"/>
                <a:ea typeface="Yu Gothic"/>
                <a:cs typeface="Yu Gothic"/>
              </a:rPr>
              <a:t>例をそのまま見せる</a:t>
            </a:r>
          </a:p>
        </p:txBody>
      </p:sp>
      <p:sp>
        <p:nvSpPr>
          <p:cNvPr id="32" name="guide-step-rule-2">
            <a:extLst xmlns:a="http://schemas.openxmlformats.org/drawingml/2006/main">
              <a:ext uri="{FF2B5EF4-FFF2-40B4-BE49-F238E27FC236}">
                <a16:creationId xmlns:a16="http://schemas.microsoft.com/office/drawing/2014/main" id="{2117FE3C-65F9-4EE2-A808-3B638EF762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48600" y="4133850"/>
            <a:ext cx="3371850" cy="14288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9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3" name="guide-step-number-3">
            <a:extLst xmlns:a="http://schemas.openxmlformats.org/drawingml/2006/main">
              <a:ext uri="{FF2B5EF4-FFF2-40B4-BE49-F238E27FC236}">
                <a16:creationId xmlns:a16="http://schemas.microsoft.com/office/drawing/2014/main" id="{44A2F109-B4B3-4F28-A103-528B1BC1BF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48600" y="4400550"/>
            <a:ext cx="438150" cy="4381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7667E8"/>
            </a:solidFill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7667E8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7667E8"/>
                </a:solidFill>
                <a:latin typeface="Aptos"/>
                <a:ea typeface="Aptos"/>
                <a:cs typeface="Aptos"/>
              </a:rPr>
              <a:t>03</a:t>
            </a:r>
          </a:p>
        </p:txBody>
      </p:sp>
      <p:sp>
        <p:nvSpPr>
          <p:cNvPr id="34" name="guide-step-title-3">
            <a:extLst xmlns:a="http://schemas.openxmlformats.org/drawingml/2006/main">
              <a:ext uri="{FF2B5EF4-FFF2-40B4-BE49-F238E27FC236}">
                <a16:creationId xmlns:a16="http://schemas.microsoft.com/office/drawing/2014/main" id="{0904E828-0B37-41D5-8987-E56B74403A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39150" y="4391025"/>
            <a:ext cx="27813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1875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完了の合図</a:t>
            </a:r>
          </a:p>
        </p:txBody>
      </p:sp>
      <p:sp>
        <p:nvSpPr>
          <p:cNvPr id="35" name="guide-step-body-3">
            <a:extLst xmlns:a="http://schemas.openxmlformats.org/drawingml/2006/main">
              <a:ext uri="{FF2B5EF4-FFF2-40B4-BE49-F238E27FC236}">
                <a16:creationId xmlns:a16="http://schemas.microsoft.com/office/drawing/2014/main" id="{9C266532-C844-48D7-BD26-C581EB90DB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39150" y="4772025"/>
            <a:ext cx="2781300" cy="2952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5F6783"/>
                </a:solidFill>
                <a:latin typeface="Yu Gothic"/>
                <a:ea typeface="Yu Gothic"/>
                <a:cs typeface="Yu Gothic"/>
              </a:defRPr>
            </a:pPr>
            <a:r>
              <a:rPr sz="1425" b="0" i="0">
                <a:solidFill>
                  <a:srgbClr val="5F6783"/>
                </a:solidFill>
                <a:latin typeface="Yu Gothic"/>
                <a:ea typeface="Yu Gothic"/>
                <a:cs typeface="Yu Gothic"/>
              </a:rPr>
              <a:t>成功した状態を伝える</a:t>
            </a:r>
          </a:p>
        </p:txBody>
      </p:sp>
    </p:spTree>
    <p:extLst>
      <p:ext uri="{BB962C8B-B14F-4D97-AF65-F5344CB8AC3E}">
        <p14:creationId xmlns:p14="http://schemas.microsoft.com/office/powerpoint/2010/main" val="961000755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BFAF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8" name="corner-signal-1">
            <a:extLst xmlns:a="http://schemas.openxmlformats.org/drawingml/2006/main">
              <a:ext uri="{FF2B5EF4-FFF2-40B4-BE49-F238E27FC236}">
                <a16:creationId xmlns:a16="http://schemas.microsoft.com/office/drawing/2014/main" id="{23C24DEE-AC4A-4BE3-9F5B-F65E2D44A1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53775" y="381000"/>
            <a:ext cx="123825" cy="40005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7667E8">
              <a:alpha val="28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corner-signal-2">
            <a:extLst xmlns:a="http://schemas.openxmlformats.org/drawingml/2006/main">
              <a:ext uri="{FF2B5EF4-FFF2-40B4-BE49-F238E27FC236}">
                <a16:creationId xmlns:a16="http://schemas.microsoft.com/office/drawing/2014/main" id="{E46D59D2-C93F-43E6-BCA1-2DE4195EA8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44275" y="285750"/>
            <a:ext cx="123825" cy="49530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5F7DEC">
              <a:alpha val="34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rner-signal-3">
            <a:extLst xmlns:a="http://schemas.openxmlformats.org/drawingml/2006/main">
              <a:ext uri="{FF2B5EF4-FFF2-40B4-BE49-F238E27FC236}">
                <a16:creationId xmlns:a16="http://schemas.microsoft.com/office/drawing/2014/main" id="{62C04AE1-72D4-4E1D-AE1F-B0EDF0AE81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534775" y="457200"/>
            <a:ext cx="123825" cy="32385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4B8EF7">
              <a:alpha val="42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eyebrow">
            <a:extLst xmlns:a="http://schemas.openxmlformats.org/drawingml/2006/main">
              <a:ext uri="{FF2B5EF4-FFF2-40B4-BE49-F238E27FC236}">
                <a16:creationId xmlns:a16="http://schemas.microsoft.com/office/drawing/2014/main" id="{845AE983-9F1C-45CA-8879-8AB8E959DF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22860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7667E8"/>
                </a:solidFill>
                <a:latin typeface="Aptos"/>
                <a:ea typeface="Aptos"/>
                <a:cs typeface="Aptos"/>
              </a:defRPr>
            </a:pPr>
            <a:r>
              <a:rPr sz="975" b="1" i="0">
                <a:solidFill>
                  <a:srgbClr val="7667E8"/>
                </a:solidFill>
                <a:latin typeface="Aptos"/>
                <a:ea typeface="Aptos"/>
                <a:cs typeface="Aptos"/>
              </a:rPr>
              <a:t>WRAP-UP</a:t>
            </a: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F987090-BF69-47A6-835D-00D0DE3CB9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7700"/>
            <a:ext cx="9525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3600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今日の学びを、次の一歩へ</a:t>
            </a:r>
          </a:p>
        </p:txBody>
      </p:sp>
      <p:sp>
        <p:nvSpPr>
          <p:cNvPr id="6" name="title-rule-base">
            <a:extLst xmlns:a="http://schemas.openxmlformats.org/drawingml/2006/main">
              <a:ext uri="{FF2B5EF4-FFF2-40B4-BE49-F238E27FC236}">
                <a16:creationId xmlns:a16="http://schemas.microsoft.com/office/drawing/2014/main" id="{09382420-814B-498E-A78D-7492A502D3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23975"/>
            <a:ext cx="10820400" cy="14288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9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title-rule-accent">
            <a:extLst xmlns:a="http://schemas.openxmlformats.org/drawingml/2006/main">
              <a:ext uri="{FF2B5EF4-FFF2-40B4-BE49-F238E27FC236}">
                <a16:creationId xmlns:a16="http://schemas.microsoft.com/office/drawing/2014/main" id="{6E52DB1D-E39C-4AA3-9142-0A378D50CA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14450"/>
            <a:ext cx="895350" cy="38100"/>
          </a:xfrm>
          <a:prstGeom xmlns:a="http://schemas.openxmlformats.org/drawingml/2006/main" prst="roundRect">
            <a:avLst>
              <a:gd name="adj" fmla="val 50000"/>
            </a:avLst>
          </a:prstGeom>
          <a:gradFill xmlns:a="http://schemas.openxmlformats.org/drawingml/2006/main">
            <a:gsLst>
              <a:gs pos="0">
                <a:srgbClr val="7667E8"/>
              </a:gs>
              <a:gs pos="100000">
                <a:srgbClr val="4B8EF7"/>
              </a:gs>
            </a:gsLst>
            <a:lin ang="0"/>
          </a:gradFill>
          <a:ln xmlns:a="http://schemas.openxmlformats.org/drawingml/2006/main" w="0">
            <a:noFill/>
            <a:prstDash val="solid"/>
          </a:ln>
        </p:spPr>
      </p:sp>
      <p:sp>
        <p:nvSpPr>
          <p:cNvPr id="8" name="bottom-ribbon-a">
            <a:extLst xmlns:a="http://schemas.openxmlformats.org/drawingml/2006/main">
              <a:ext uri="{FF2B5EF4-FFF2-40B4-BE49-F238E27FC236}">
                <a16:creationId xmlns:a16="http://schemas.microsoft.com/office/drawing/2014/main" id="{8844C7D7-59A6-4169-985C-6187854E72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-720000">
            <a:off x="9601200" y="6057900"/>
            <a:ext cx="2209800" cy="1714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7667E8">
              <a:alpha val="10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bottom-ribbon-b">
            <a:extLst xmlns:a="http://schemas.openxmlformats.org/drawingml/2006/main">
              <a:ext uri="{FF2B5EF4-FFF2-40B4-BE49-F238E27FC236}">
                <a16:creationId xmlns:a16="http://schemas.microsoft.com/office/drawing/2014/main" id="{D7D4D3B3-F492-4AEB-8C8E-FD87D00ABF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-720000">
            <a:off x="9925050" y="6296025"/>
            <a:ext cx="179070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4B8EF7">
              <a:alpha val="12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2318C27-00E7-49FB-9A92-CC9045857F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43650"/>
            <a:ext cx="43815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500" b="1" i="0">
                <a:solidFill>
                  <a:srgbClr val="20245A"/>
                </a:solidFill>
                <a:latin typeface="Aptos"/>
                <a:ea typeface="Aptos"/>
                <a:cs typeface="Aptos"/>
              </a:defRPr>
            </a:pPr>
            <a:r>
              <a:rPr sz="1500" b="1" i="0">
                <a:solidFill>
                  <a:srgbClr val="20245A"/>
                </a:solidFill>
                <a:latin typeface="Aptos"/>
                <a:ea typeface="Aptos"/>
                <a:cs typeface="Aptos"/>
              </a:rPr>
              <a:t>08</a:t>
            </a:r>
          </a:p>
        </p:txBody>
      </p:sp>
      <p:sp>
        <p:nvSpPr>
          <p:cNvPr id="11" name="summary-row-1">
            <a:extLst xmlns:a="http://schemas.openxmlformats.org/drawingml/2006/main">
              <a:ext uri="{FF2B5EF4-FFF2-40B4-BE49-F238E27FC236}">
                <a16:creationId xmlns:a16="http://schemas.microsoft.com/office/drawing/2014/main" id="{F07B033C-ACA5-4CBC-B937-710C76BFC7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1914525"/>
            <a:ext cx="10058400" cy="819150"/>
          </a:xfrm>
          <a:prstGeom xmlns:a="http://schemas.openxmlformats.org/drawingml/2006/main" prst="roundRect">
            <a:avLst>
              <a:gd name="adj" fmla="val 1860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1430">
            <a:solidFill>
              <a:srgbClr val="D9DDF0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12" name="summary-number-1">
            <a:extLst xmlns:a="http://schemas.openxmlformats.org/drawingml/2006/main">
              <a:ext uri="{FF2B5EF4-FFF2-40B4-BE49-F238E27FC236}">
                <a16:creationId xmlns:a16="http://schemas.microsoft.com/office/drawing/2014/main" id="{205619DD-ECAD-4C7A-868E-A556B85D7F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95400" y="2095500"/>
            <a:ext cx="457200" cy="457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7667E8"/>
            </a:solidFill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7667E8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7667E8"/>
                </a:solidFill>
                <a:latin typeface="Aptos"/>
                <a:ea typeface="Aptos"/>
                <a:cs typeface="Aptos"/>
              </a:rPr>
              <a:t>01</a:t>
            </a:r>
          </a:p>
        </p:txBody>
      </p:sp>
      <p:sp>
        <p:nvSpPr>
          <p:cNvPr id="13" name="summary-heading-1">
            <a:extLst xmlns:a="http://schemas.openxmlformats.org/drawingml/2006/main">
              <a:ext uri="{FF2B5EF4-FFF2-40B4-BE49-F238E27FC236}">
                <a16:creationId xmlns:a16="http://schemas.microsoft.com/office/drawing/2014/main" id="{5CA21995-3D7D-45F7-B8A5-D901857BD1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00250" y="2076450"/>
            <a:ext cx="26193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2100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目的を決める</a:t>
            </a:r>
          </a:p>
        </p:txBody>
      </p:sp>
      <p:sp>
        <p:nvSpPr>
          <p:cNvPr id="14" name="summary-divider-1">
            <a:extLst xmlns:a="http://schemas.openxmlformats.org/drawingml/2006/main">
              <a:ext uri="{FF2B5EF4-FFF2-40B4-BE49-F238E27FC236}">
                <a16:creationId xmlns:a16="http://schemas.microsoft.com/office/drawing/2014/main" id="{D5409972-6456-48F7-A79C-0F6BC0FFF1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0125" y="2133600"/>
            <a:ext cx="19050" cy="381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DAE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summary-body-1">
            <a:extLst xmlns:a="http://schemas.openxmlformats.org/drawingml/2006/main">
              <a:ext uri="{FF2B5EF4-FFF2-40B4-BE49-F238E27FC236}">
                <a16:creationId xmlns:a16="http://schemas.microsoft.com/office/drawing/2014/main" id="{E10C48B3-88B0-440C-8CEF-2E30052966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2076450"/>
            <a:ext cx="56007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5F6783"/>
                </a:solidFill>
                <a:latin typeface="Yu Gothic"/>
                <a:ea typeface="Yu Gothic"/>
                <a:cs typeface="Yu Gothic"/>
              </a:defRPr>
            </a:pPr>
            <a:r>
              <a:rPr sz="1650" b="0" i="0">
                <a:solidFill>
                  <a:srgbClr val="5F6783"/>
                </a:solidFill>
                <a:latin typeface="Yu Gothic"/>
                <a:ea typeface="Yu Gothic"/>
                <a:cs typeface="Yu Gothic"/>
              </a:rPr>
              <a:t>何をできるようにするかを、最初に言葉にする</a:t>
            </a:r>
          </a:p>
        </p:txBody>
      </p:sp>
      <p:sp>
        <p:nvSpPr>
          <p:cNvPr id="16" name="summary-row-2">
            <a:extLst xmlns:a="http://schemas.openxmlformats.org/drawingml/2006/main">
              <a:ext uri="{FF2B5EF4-FFF2-40B4-BE49-F238E27FC236}">
                <a16:creationId xmlns:a16="http://schemas.microsoft.com/office/drawing/2014/main" id="{2CFB3DE3-56D1-4B97-8A81-081D114E33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2981325"/>
            <a:ext cx="10058400" cy="819150"/>
          </a:xfrm>
          <a:prstGeom xmlns:a="http://schemas.openxmlformats.org/drawingml/2006/main" prst="roundRect">
            <a:avLst>
              <a:gd name="adj" fmla="val 1860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1430">
            <a:solidFill>
              <a:srgbClr val="D9DDF0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17" name="summary-number-2">
            <a:extLst xmlns:a="http://schemas.openxmlformats.org/drawingml/2006/main">
              <a:ext uri="{FF2B5EF4-FFF2-40B4-BE49-F238E27FC236}">
                <a16:creationId xmlns:a16="http://schemas.microsoft.com/office/drawing/2014/main" id="{1E6B001E-5E18-437C-A9FF-A1DE37C917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95400" y="3162300"/>
            <a:ext cx="457200" cy="457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7667E8"/>
            </a:solidFill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7667E8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7667E8"/>
                </a:solidFill>
                <a:latin typeface="Aptos"/>
                <a:ea typeface="Aptos"/>
                <a:cs typeface="Aptos"/>
              </a:rPr>
              <a:t>02</a:t>
            </a:r>
          </a:p>
        </p:txBody>
      </p:sp>
      <p:sp>
        <p:nvSpPr>
          <p:cNvPr id="18" name="summary-heading-2">
            <a:extLst xmlns:a="http://schemas.openxmlformats.org/drawingml/2006/main">
              <a:ext uri="{FF2B5EF4-FFF2-40B4-BE49-F238E27FC236}">
                <a16:creationId xmlns:a16="http://schemas.microsoft.com/office/drawing/2014/main" id="{FB2EBA5D-A5D9-4323-AC49-FAA2307343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00250" y="3143250"/>
            <a:ext cx="26193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2100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小さく試す</a:t>
            </a:r>
          </a:p>
        </p:txBody>
      </p:sp>
      <p:sp>
        <p:nvSpPr>
          <p:cNvPr id="19" name="summary-divider-2">
            <a:extLst xmlns:a="http://schemas.openxmlformats.org/drawingml/2006/main">
              <a:ext uri="{FF2B5EF4-FFF2-40B4-BE49-F238E27FC236}">
                <a16:creationId xmlns:a16="http://schemas.microsoft.com/office/drawing/2014/main" id="{D49F05FC-DA0F-4C84-BB31-A870BAE1B1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0125" y="3200400"/>
            <a:ext cx="19050" cy="381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DAE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summary-body-2">
            <a:extLst xmlns:a="http://schemas.openxmlformats.org/drawingml/2006/main">
              <a:ext uri="{FF2B5EF4-FFF2-40B4-BE49-F238E27FC236}">
                <a16:creationId xmlns:a16="http://schemas.microsoft.com/office/drawing/2014/main" id="{ED0A5809-6F4F-4F52-9D9C-F74BDBF78B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3143250"/>
            <a:ext cx="56007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5F6783"/>
                </a:solidFill>
                <a:latin typeface="Yu Gothic"/>
                <a:ea typeface="Yu Gothic"/>
                <a:cs typeface="Yu Gothic"/>
              </a:defRPr>
            </a:pPr>
            <a:r>
              <a:rPr sz="1650" b="0" i="0">
                <a:solidFill>
                  <a:srgbClr val="5F6783"/>
                </a:solidFill>
                <a:latin typeface="Yu Gothic"/>
                <a:ea typeface="Yu Gothic"/>
                <a:cs typeface="Yu Gothic"/>
              </a:rPr>
              <a:t>完璧を待たず、1つの例から手を動かす</a:t>
            </a:r>
          </a:p>
        </p:txBody>
      </p:sp>
      <p:sp>
        <p:nvSpPr>
          <p:cNvPr id="21" name="summary-row-3">
            <a:extLst xmlns:a="http://schemas.openxmlformats.org/drawingml/2006/main">
              <a:ext uri="{FF2B5EF4-FFF2-40B4-BE49-F238E27FC236}">
                <a16:creationId xmlns:a16="http://schemas.microsoft.com/office/drawing/2014/main" id="{81150BF2-9D4F-41A1-A838-2DC7DF19C5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4048125"/>
            <a:ext cx="10058400" cy="819150"/>
          </a:xfrm>
          <a:prstGeom xmlns:a="http://schemas.openxmlformats.org/drawingml/2006/main" prst="roundRect">
            <a:avLst>
              <a:gd name="adj" fmla="val 18605"/>
            </a:avLst>
          </a:prstGeom>
          <a:gradFill xmlns:a="http://schemas.openxmlformats.org/drawingml/2006/main">
            <a:gsLst>
              <a:gs pos="0">
                <a:srgbClr val="F5F2FF"/>
              </a:gs>
              <a:gs pos="100000">
                <a:srgbClr val="EDF4FF"/>
              </a:gs>
            </a:gsLst>
            <a:lin ang="0"/>
          </a:gradFill>
          <a:ln xmlns:a="http://schemas.openxmlformats.org/drawingml/2006/main" w="11430">
            <a:solidFill>
              <a:srgbClr val="BDB6F2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22" name="summary-number-3">
            <a:extLst xmlns:a="http://schemas.openxmlformats.org/drawingml/2006/main">
              <a:ext uri="{FF2B5EF4-FFF2-40B4-BE49-F238E27FC236}">
                <a16:creationId xmlns:a16="http://schemas.microsoft.com/office/drawing/2014/main" id="{1312F6A4-07A8-4050-BE4E-6AEBBF3CE6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95400" y="4229100"/>
            <a:ext cx="457200" cy="457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7667E8"/>
            </a:solidFill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7667E8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7667E8"/>
                </a:solidFill>
                <a:latin typeface="Aptos"/>
                <a:ea typeface="Aptos"/>
                <a:cs typeface="Aptos"/>
              </a:rPr>
              <a:t>03</a:t>
            </a:r>
          </a:p>
        </p:txBody>
      </p:sp>
      <p:sp>
        <p:nvSpPr>
          <p:cNvPr id="23" name="summary-heading-3">
            <a:extLst xmlns:a="http://schemas.openxmlformats.org/drawingml/2006/main">
              <a:ext uri="{FF2B5EF4-FFF2-40B4-BE49-F238E27FC236}">
                <a16:creationId xmlns:a16="http://schemas.microsoft.com/office/drawing/2014/main" id="{DC923DF4-A898-4FC3-88BE-17A4651C3B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00250" y="4210050"/>
            <a:ext cx="26193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20245A"/>
                </a:solidFill>
                <a:latin typeface="Yu Gothic"/>
                <a:ea typeface="Yu Gothic"/>
                <a:cs typeface="Yu Gothic"/>
              </a:defRPr>
            </a:pPr>
            <a:r>
              <a:rPr sz="2100" b="1" i="0">
                <a:solidFill>
                  <a:srgbClr val="20245A"/>
                </a:solidFill>
                <a:latin typeface="Yu Gothic"/>
                <a:ea typeface="Yu Gothic"/>
                <a:cs typeface="Yu Gothic"/>
              </a:rPr>
              <a:t>結果を残す</a:t>
            </a:r>
          </a:p>
        </p:txBody>
      </p:sp>
      <p:sp>
        <p:nvSpPr>
          <p:cNvPr id="24" name="summary-divider-3">
            <a:extLst xmlns:a="http://schemas.openxmlformats.org/drawingml/2006/main">
              <a:ext uri="{FF2B5EF4-FFF2-40B4-BE49-F238E27FC236}">
                <a16:creationId xmlns:a16="http://schemas.microsoft.com/office/drawing/2014/main" id="{E368B3E4-DC22-491A-8EC0-CA73C560F0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0125" y="4267200"/>
            <a:ext cx="19050" cy="381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DAE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summary-body-3">
            <a:extLst xmlns:a="http://schemas.openxmlformats.org/drawingml/2006/main">
              <a:ext uri="{FF2B5EF4-FFF2-40B4-BE49-F238E27FC236}">
                <a16:creationId xmlns:a16="http://schemas.microsoft.com/office/drawing/2014/main" id="{FD3C525C-32B6-4239-95DE-C01DFBDCCF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4210050"/>
            <a:ext cx="56007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5F6783"/>
                </a:solidFill>
                <a:latin typeface="Yu Gothic"/>
                <a:ea typeface="Yu Gothic"/>
                <a:cs typeface="Yu Gothic"/>
              </a:defRPr>
            </a:pPr>
            <a:r>
              <a:rPr sz="1650" b="0" i="0">
                <a:solidFill>
                  <a:srgbClr val="5F6783"/>
                </a:solidFill>
                <a:latin typeface="Yu Gothic"/>
                <a:ea typeface="Yu Gothic"/>
                <a:cs typeface="Yu Gothic"/>
              </a:rPr>
              <a:t>できたことと次に直すことを記録する</a:t>
            </a:r>
          </a:p>
        </p:txBody>
      </p:sp>
      <p:sp>
        <p:nvSpPr>
          <p:cNvPr id="26" name="summary-action-band">
            <a:extLst xmlns:a="http://schemas.openxmlformats.org/drawingml/2006/main">
              <a:ext uri="{FF2B5EF4-FFF2-40B4-BE49-F238E27FC236}">
                <a16:creationId xmlns:a16="http://schemas.microsoft.com/office/drawing/2014/main" id="{BD94479A-A73A-4F02-AC7D-D51AD6A5ED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24100" y="5429250"/>
            <a:ext cx="7543800" cy="552450"/>
          </a:xfrm>
          <a:prstGeom xmlns:a="http://schemas.openxmlformats.org/drawingml/2006/main" prst="roundRect">
            <a:avLst>
              <a:gd name="adj" fmla="val 27586"/>
            </a:avLst>
          </a:prstGeom>
          <a:gradFill xmlns:a="http://schemas.openxmlformats.org/drawingml/2006/main">
            <a:gsLst>
              <a:gs pos="0">
                <a:srgbClr val="7667E8"/>
              </a:gs>
              <a:gs pos="100000">
                <a:srgbClr val="4B8EF7"/>
              </a:gs>
            </a:gsLst>
            <a:lin ang="0"/>
          </a:gradFill>
          <a:ln xmlns:a="http://schemas.openxmlformats.org/drawingml/2006/main" w="0">
            <a:noFill/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27" name="summary-action">
            <a:extLst xmlns:a="http://schemas.openxmlformats.org/drawingml/2006/main">
              <a:ext uri="{FF2B5EF4-FFF2-40B4-BE49-F238E27FC236}">
                <a16:creationId xmlns:a16="http://schemas.microsoft.com/office/drawing/2014/main" id="{8AEE5B6D-98B9-4330-B5DE-241459EAE1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05100" y="5524500"/>
            <a:ext cx="67818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non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875" b="1" i="0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875" b="1" i="0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まずは、今日のうちに1つだけ試してみる</a:t>
            </a:r>
          </a:p>
        </p:txBody>
      </p:sp>
    </p:spTree>
    <p:extLst>
      <p:ext uri="{BB962C8B-B14F-4D97-AF65-F5344CB8AC3E}">
        <p14:creationId xmlns:p14="http://schemas.microsoft.com/office/powerpoint/2010/main" val="135039308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2026-09-02T23:50:38.9760000Z</dcterms:created>
  <dcterms:modified xsi:type="dcterms:W3CDTF">2026-09-02T23:50:38.9760000Z</dcterms:modified>
</coreProperties>
</file>